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8.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0" r:id="rId2"/>
    <p:sldMasterId id="2147483728" r:id="rId3"/>
  </p:sldMasterIdLst>
  <p:notesMasterIdLst>
    <p:notesMasterId r:id="rId88"/>
  </p:notesMasterIdLst>
  <p:sldIdLst>
    <p:sldId id="349" r:id="rId4"/>
    <p:sldId id="363" r:id="rId5"/>
    <p:sldId id="308" r:id="rId6"/>
    <p:sldId id="350" r:id="rId7"/>
    <p:sldId id="261" r:id="rId8"/>
    <p:sldId id="265" r:id="rId9"/>
    <p:sldId id="289" r:id="rId10"/>
    <p:sldId id="351" r:id="rId11"/>
    <p:sldId id="354" r:id="rId12"/>
    <p:sldId id="295" r:id="rId13"/>
    <p:sldId id="293" r:id="rId14"/>
    <p:sldId id="294" r:id="rId15"/>
    <p:sldId id="356" r:id="rId16"/>
    <p:sldId id="302" r:id="rId17"/>
    <p:sldId id="266" r:id="rId18"/>
    <p:sldId id="267" r:id="rId19"/>
    <p:sldId id="355" r:id="rId20"/>
    <p:sldId id="272" r:id="rId21"/>
    <p:sldId id="268" r:id="rId22"/>
    <p:sldId id="284" r:id="rId23"/>
    <p:sldId id="292" r:id="rId24"/>
    <p:sldId id="270" r:id="rId25"/>
    <p:sldId id="262" r:id="rId26"/>
    <p:sldId id="306" r:id="rId27"/>
    <p:sldId id="307" r:id="rId28"/>
    <p:sldId id="283" r:id="rId29"/>
    <p:sldId id="285" r:id="rId30"/>
    <p:sldId id="286" r:id="rId31"/>
    <p:sldId id="357" r:id="rId32"/>
    <p:sldId id="352" r:id="rId33"/>
    <p:sldId id="275" r:id="rId34"/>
    <p:sldId id="281" r:id="rId35"/>
    <p:sldId id="280" r:id="rId36"/>
    <p:sldId id="279" r:id="rId37"/>
    <p:sldId id="304" r:id="rId38"/>
    <p:sldId id="274" r:id="rId39"/>
    <p:sldId id="273" r:id="rId40"/>
    <p:sldId id="276" r:id="rId41"/>
    <p:sldId id="314" r:id="rId42"/>
    <p:sldId id="358" r:id="rId43"/>
    <p:sldId id="359" r:id="rId44"/>
    <p:sldId id="287" r:id="rId45"/>
    <p:sldId id="360" r:id="rId46"/>
    <p:sldId id="298" r:id="rId47"/>
    <p:sldId id="300" r:id="rId48"/>
    <p:sldId id="301" r:id="rId49"/>
    <p:sldId id="299" r:id="rId50"/>
    <p:sldId id="353" r:id="rId51"/>
    <p:sldId id="305" r:id="rId52"/>
    <p:sldId id="361"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62" r:id="rId86"/>
    <p:sldId id="364"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9B3FDC-F974-479E-938D-7D6FA240D3F3}">
          <p14:sldIdLst>
            <p14:sldId id="349"/>
            <p14:sldId id="363"/>
            <p14:sldId id="308"/>
            <p14:sldId id="350"/>
            <p14:sldId id="261"/>
            <p14:sldId id="265"/>
          </p14:sldIdLst>
        </p14:section>
        <p14:section name="Pre-industrial level" id="{24BDEAE7-863B-484B-BBD5-085AEC590DFB}">
          <p14:sldIdLst>
            <p14:sldId id="289"/>
            <p14:sldId id="351"/>
            <p14:sldId id="354"/>
          </p14:sldIdLst>
        </p14:section>
        <p14:section name="Ranking and Kuznet curve" id="{2DD8A64E-D915-463C-931C-D5222E00334D}">
          <p14:sldIdLst>
            <p14:sldId id="295"/>
            <p14:sldId id="293"/>
            <p14:sldId id="294"/>
            <p14:sldId id="356"/>
            <p14:sldId id="302"/>
            <p14:sldId id="266"/>
            <p14:sldId id="267"/>
            <p14:sldId id="355"/>
          </p14:sldIdLst>
        </p14:section>
        <p14:section name="INDC-World" id="{17E5E50A-6CD4-4D9C-A8C5-4F0C7B8BDBF5}">
          <p14:sldIdLst>
            <p14:sldId id="272"/>
            <p14:sldId id="268"/>
            <p14:sldId id="284"/>
            <p14:sldId id="292"/>
            <p14:sldId id="270"/>
          </p14:sldIdLst>
        </p14:section>
        <p14:section name="INDC-India" id="{9F4F404D-00A3-4AEE-AD2C-6A1FE92847C4}">
          <p14:sldIdLst>
            <p14:sldId id="262"/>
            <p14:sldId id="306"/>
            <p14:sldId id="307"/>
            <p14:sldId id="283"/>
            <p14:sldId id="285"/>
            <p14:sldId id="286"/>
            <p14:sldId id="357"/>
          </p14:sldIdLst>
        </p14:section>
        <p14:section name="Finance" id="{EAEB7424-6FAD-42E2-856E-98379C3F5A71}">
          <p14:sldIdLst>
            <p14:sldId id="352"/>
            <p14:sldId id="275"/>
            <p14:sldId id="281"/>
            <p14:sldId id="280"/>
            <p14:sldId id="279"/>
            <p14:sldId id="304"/>
            <p14:sldId id="274"/>
            <p14:sldId id="273"/>
            <p14:sldId id="276"/>
            <p14:sldId id="314"/>
            <p14:sldId id="358"/>
            <p14:sldId id="359"/>
            <p14:sldId id="287"/>
            <p14:sldId id="360"/>
          </p14:sldIdLst>
        </p14:section>
        <p14:section name="RATIFICATION" id="{302BF4B8-14F0-4F57-9711-C3E24342ACEE}">
          <p14:sldIdLst>
            <p14:sldId id="298"/>
            <p14:sldId id="300"/>
            <p14:sldId id="301"/>
            <p14:sldId id="299"/>
            <p14:sldId id="353"/>
            <p14:sldId id="305"/>
            <p14:sldId id="361"/>
          </p14:sldIdLst>
        </p14:section>
        <p14:section name="Renewable Energy" id="{F8FD226C-4586-4850-BA4E-99A17B8BB862}">
          <p14:sldIdLst>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62"/>
            <p14:sldId id="3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99" autoAdjust="0"/>
  </p:normalViewPr>
  <p:slideViewPr>
    <p:cSldViewPr snapToGrid="0">
      <p:cViewPr varScale="1">
        <p:scale>
          <a:sx n="75" d="100"/>
          <a:sy n="75" d="100"/>
        </p:scale>
        <p:origin x="166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viewProps" Target="viewProp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18691623308906"/>
          <c:y val="3.1569271664668885E-2"/>
          <c:w val="0.58619913218173603"/>
          <c:h val="0.96843072833533117"/>
        </c:manualLayout>
      </c:layout>
      <c:doughnutChart>
        <c:varyColors val="1"/>
        <c:ser>
          <c:idx val="0"/>
          <c:order val="0"/>
          <c:tx>
            <c:strRef>
              <c:f>Sheet1!$B$1</c:f>
              <c:strCache>
                <c:ptCount val="1"/>
                <c:pt idx="0">
                  <c:v>CO2</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7EA5-4C47-ABA4-6B308B3E1C9E}"/>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7EA5-4C47-ABA4-6B308B3E1C9E}"/>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7EA5-4C47-ABA4-6B308B3E1C9E}"/>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7EA5-4C47-ABA4-6B308B3E1C9E}"/>
              </c:ext>
            </c:extLst>
          </c:dPt>
          <c:dLbls>
            <c:spPr>
              <a:solidFill>
                <a:schemeClr val="lt1"/>
              </a:solidFill>
              <a:ln w="12700" cap="flat" cmpd="sng" algn="ctr">
                <a:solidFill>
                  <a:schemeClr val="accent5"/>
                </a:solidFill>
                <a:prstDash val="solid"/>
                <a:miter lim="800000"/>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dk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Electricity Generation</c:v>
                </c:pt>
                <c:pt idx="1">
                  <c:v>Mfg-Construction</c:v>
                </c:pt>
                <c:pt idx="2">
                  <c:v>Transport</c:v>
                </c:pt>
                <c:pt idx="3">
                  <c:v>Others</c:v>
                </c:pt>
              </c:strCache>
            </c:strRef>
          </c:cat>
          <c:val>
            <c:numRef>
              <c:f>Sheet1!$B$2:$B$5</c:f>
              <c:numCache>
                <c:formatCode>General</c:formatCode>
                <c:ptCount val="4"/>
                <c:pt idx="0">
                  <c:v>51</c:v>
                </c:pt>
                <c:pt idx="1">
                  <c:v>26</c:v>
                </c:pt>
                <c:pt idx="2">
                  <c:v>12</c:v>
                </c:pt>
                <c:pt idx="3">
                  <c:v>11</c:v>
                </c:pt>
              </c:numCache>
            </c:numRef>
          </c:val>
          <c:extLst>
            <c:ext xmlns:c16="http://schemas.microsoft.com/office/drawing/2014/chart" uri="{C3380CC4-5D6E-409C-BE32-E72D297353CC}">
              <c16:uniqueId val="{00000000-451B-4900-8DBE-5BF3EE17213F}"/>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solidFill>
          <a:schemeClr val="accent4"/>
        </a:solidFill>
        <a:ln w="19050" cap="flat" cmpd="sng" algn="ctr">
          <a:solidFill>
            <a:schemeClr val="lt1"/>
          </a:solidFill>
          <a:prstDash val="solid"/>
          <a:miter lim="800000"/>
        </a:ln>
        <a:effectLst/>
      </c:spPr>
      <c:txPr>
        <a:bodyPr rot="0" spcFirstLastPara="1" vertOverflow="ellipsis" vert="horz" wrap="square" anchor="ctr" anchorCtr="1"/>
        <a:lstStyle/>
        <a:p>
          <a:pPr>
            <a:defRPr sz="4000" b="0" i="0" u="none" strike="noStrike" kern="1200" spc="0" baseline="0">
              <a:solidFill>
                <a:schemeClr val="lt1"/>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Emission intension of GDP</c:v>
                </c:pt>
              </c:strCache>
            </c:strRef>
          </c:tx>
          <c:spPr>
            <a:solidFill>
              <a:schemeClr val="accent1"/>
            </a:solidFill>
            <a:ln>
              <a:noFill/>
            </a:ln>
            <a:effectLst/>
          </c:spPr>
          <c:invertIfNegative val="0"/>
          <c:cat>
            <c:numRef>
              <c:f>Sheet1!$A$2:$A$3</c:f>
              <c:numCache>
                <c:formatCode>General</c:formatCode>
                <c:ptCount val="2"/>
                <c:pt idx="0">
                  <c:v>2005</c:v>
                </c:pt>
                <c:pt idx="1">
                  <c:v>2030</c:v>
                </c:pt>
              </c:numCache>
            </c:numRef>
          </c:cat>
          <c:val>
            <c:numRef>
              <c:f>Sheet1!$B$2:$B$3</c:f>
              <c:numCache>
                <c:formatCode>General</c:formatCode>
                <c:ptCount val="2"/>
                <c:pt idx="0">
                  <c:v>100</c:v>
                </c:pt>
                <c:pt idx="1">
                  <c:v>65</c:v>
                </c:pt>
              </c:numCache>
            </c:numRef>
          </c:val>
          <c:extLst>
            <c:ext xmlns:c16="http://schemas.microsoft.com/office/drawing/2014/chart" uri="{C3380CC4-5D6E-409C-BE32-E72D297353CC}">
              <c16:uniqueId val="{00000000-4168-401A-BCA5-019650918981}"/>
            </c:ext>
          </c:extLst>
        </c:ser>
        <c:dLbls>
          <c:showLegendKey val="0"/>
          <c:showVal val="0"/>
          <c:showCatName val="0"/>
          <c:showSerName val="0"/>
          <c:showPercent val="0"/>
          <c:showBubbleSize val="0"/>
        </c:dLbls>
        <c:gapWidth val="150"/>
        <c:overlap val="100"/>
        <c:axId val="1724894704"/>
        <c:axId val="1724896368"/>
      </c:barChart>
      <c:catAx>
        <c:axId val="1724894704"/>
        <c:scaling>
          <c:orientation val="minMax"/>
        </c:scaling>
        <c:delete val="0"/>
        <c:axPos val="b"/>
        <c:numFmt formatCode="General" sourceLinked="1"/>
        <c:majorTickMark val="none"/>
        <c:minorTickMark val="none"/>
        <c:tickLblPos val="nextTo"/>
        <c:spPr>
          <a:solidFill>
            <a:schemeClr val="accent4">
              <a:lumMod val="50000"/>
            </a:schemeClr>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0" b="0" i="0" u="none" strike="noStrike"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pPr>
            <a:endParaRPr lang="en-US"/>
          </a:p>
        </c:txPr>
        <c:crossAx val="1724896368"/>
        <c:crosses val="autoZero"/>
        <c:auto val="1"/>
        <c:lblAlgn val="ctr"/>
        <c:lblOffset val="100"/>
        <c:noMultiLvlLbl val="0"/>
      </c:catAx>
      <c:valAx>
        <c:axId val="1724896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4894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Small Hydro</c:v>
                </c:pt>
              </c:strCache>
            </c:strRef>
          </c:tx>
          <c:spPr>
            <a:solidFill>
              <a:schemeClr val="accent1">
                <a:alpha val="85000"/>
              </a:schemeClr>
            </a:solidFill>
            <a:ln w="9525" cap="flat" cmpd="sng" algn="ctr">
              <a:solidFill>
                <a:schemeClr val="lt1">
                  <a:alpha val="50000"/>
                </a:schemeClr>
              </a:solidFill>
              <a:round/>
            </a:ln>
            <a:effectLst/>
          </c:spPr>
          <c:invertIfNegative val="0"/>
          <c:cat>
            <c:numRef>
              <c:f>Sheet1!$A$2:$A$3</c:f>
              <c:numCache>
                <c:formatCode>General</c:formatCode>
                <c:ptCount val="2"/>
                <c:pt idx="0">
                  <c:v>2015</c:v>
                </c:pt>
                <c:pt idx="1">
                  <c:v>2022</c:v>
                </c:pt>
              </c:numCache>
            </c:numRef>
          </c:cat>
          <c:val>
            <c:numRef>
              <c:f>Sheet1!$B$2:$B$3</c:f>
              <c:numCache>
                <c:formatCode>General</c:formatCode>
                <c:ptCount val="2"/>
                <c:pt idx="0">
                  <c:v>4.2</c:v>
                </c:pt>
                <c:pt idx="1">
                  <c:v>5</c:v>
                </c:pt>
              </c:numCache>
            </c:numRef>
          </c:val>
          <c:extLst>
            <c:ext xmlns:c16="http://schemas.microsoft.com/office/drawing/2014/chart" uri="{C3380CC4-5D6E-409C-BE32-E72D297353CC}">
              <c16:uniqueId val="{00000000-BA1B-485D-AE3D-9FB557CA0C5C}"/>
            </c:ext>
          </c:extLst>
        </c:ser>
        <c:ser>
          <c:idx val="1"/>
          <c:order val="1"/>
          <c:tx>
            <c:strRef>
              <c:f>Sheet1!$C$1</c:f>
              <c:strCache>
                <c:ptCount val="1"/>
                <c:pt idx="0">
                  <c:v>Biomass</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Sheet1!$A$2:$A$3</c:f>
              <c:numCache>
                <c:formatCode>General</c:formatCode>
                <c:ptCount val="2"/>
                <c:pt idx="0">
                  <c:v>2015</c:v>
                </c:pt>
                <c:pt idx="1">
                  <c:v>2022</c:v>
                </c:pt>
              </c:numCache>
            </c:numRef>
          </c:cat>
          <c:val>
            <c:numRef>
              <c:f>Sheet1!$C$2:$C$3</c:f>
              <c:numCache>
                <c:formatCode>General</c:formatCode>
                <c:ptCount val="2"/>
                <c:pt idx="0">
                  <c:v>5.4</c:v>
                </c:pt>
                <c:pt idx="1">
                  <c:v>10</c:v>
                </c:pt>
              </c:numCache>
            </c:numRef>
          </c:val>
          <c:extLst>
            <c:ext xmlns:c16="http://schemas.microsoft.com/office/drawing/2014/chart" uri="{C3380CC4-5D6E-409C-BE32-E72D297353CC}">
              <c16:uniqueId val="{00000001-BA1B-485D-AE3D-9FB557CA0C5C}"/>
            </c:ext>
          </c:extLst>
        </c:ser>
        <c:ser>
          <c:idx val="2"/>
          <c:order val="2"/>
          <c:tx>
            <c:strRef>
              <c:f>Sheet1!$D$1</c:f>
              <c:strCache>
                <c:ptCount val="1"/>
                <c:pt idx="0">
                  <c:v>Wind</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Sheet1!$A$2:$A$3</c:f>
              <c:numCache>
                <c:formatCode>General</c:formatCode>
                <c:ptCount val="2"/>
                <c:pt idx="0">
                  <c:v>2015</c:v>
                </c:pt>
                <c:pt idx="1">
                  <c:v>2022</c:v>
                </c:pt>
              </c:numCache>
            </c:numRef>
          </c:cat>
          <c:val>
            <c:numRef>
              <c:f>Sheet1!$D$2:$D$3</c:f>
              <c:numCache>
                <c:formatCode>General</c:formatCode>
                <c:ptCount val="2"/>
                <c:pt idx="0">
                  <c:v>25.1</c:v>
                </c:pt>
                <c:pt idx="1">
                  <c:v>60</c:v>
                </c:pt>
              </c:numCache>
            </c:numRef>
          </c:val>
          <c:extLst>
            <c:ext xmlns:c16="http://schemas.microsoft.com/office/drawing/2014/chart" uri="{C3380CC4-5D6E-409C-BE32-E72D297353CC}">
              <c16:uniqueId val="{00000002-BA1B-485D-AE3D-9FB557CA0C5C}"/>
            </c:ext>
          </c:extLst>
        </c:ser>
        <c:ser>
          <c:idx val="3"/>
          <c:order val="3"/>
          <c:tx>
            <c:strRef>
              <c:f>Sheet1!$E$1</c:f>
              <c:strCache>
                <c:ptCount val="1"/>
                <c:pt idx="0">
                  <c:v>Solar</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Sheet1!$A$2:$A$3</c:f>
              <c:numCache>
                <c:formatCode>General</c:formatCode>
                <c:ptCount val="2"/>
                <c:pt idx="0">
                  <c:v>2015</c:v>
                </c:pt>
                <c:pt idx="1">
                  <c:v>2022</c:v>
                </c:pt>
              </c:numCache>
            </c:numRef>
          </c:cat>
          <c:val>
            <c:numRef>
              <c:f>Sheet1!$E$2:$E$3</c:f>
              <c:numCache>
                <c:formatCode>General</c:formatCode>
                <c:ptCount val="2"/>
                <c:pt idx="0">
                  <c:v>5.0999999999999996</c:v>
                </c:pt>
                <c:pt idx="1">
                  <c:v>100</c:v>
                </c:pt>
              </c:numCache>
            </c:numRef>
          </c:val>
          <c:extLst>
            <c:ext xmlns:c16="http://schemas.microsoft.com/office/drawing/2014/chart" uri="{C3380CC4-5D6E-409C-BE32-E72D297353CC}">
              <c16:uniqueId val="{00000003-BA1B-485D-AE3D-9FB557CA0C5C}"/>
            </c:ext>
          </c:extLst>
        </c:ser>
        <c:dLbls>
          <c:showLegendKey val="0"/>
          <c:showVal val="0"/>
          <c:showCatName val="0"/>
          <c:showSerName val="0"/>
          <c:showPercent val="0"/>
          <c:showBubbleSize val="0"/>
        </c:dLbls>
        <c:gapWidth val="95"/>
        <c:overlap val="100"/>
        <c:axId val="-2105006336"/>
        <c:axId val="-2046466512"/>
      </c:barChart>
      <c:catAx>
        <c:axId val="-210500633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046466512"/>
        <c:crosses val="autoZero"/>
        <c:auto val="1"/>
        <c:lblAlgn val="ctr"/>
        <c:lblOffset val="100"/>
        <c:noMultiLvlLbl val="0"/>
      </c:catAx>
      <c:valAx>
        <c:axId val="-20464665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105006336"/>
        <c:crosses val="autoZero"/>
        <c:crossBetween val="between"/>
      </c:valAx>
      <c:dTable>
        <c:showHorzBorder val="1"/>
        <c:showVertBorder val="1"/>
        <c:showOutline val="1"/>
        <c:showKeys val="1"/>
        <c:spPr>
          <a:noFill/>
          <a:ln w="9525">
            <a:solidFill>
              <a:schemeClr val="dk1">
                <a:lumMod val="35000"/>
                <a:lumOff val="65000"/>
              </a:schemeClr>
            </a:solidFill>
          </a:ln>
          <a:effectLst/>
        </c:spPr>
        <c:txPr>
          <a:bodyPr rot="0" spcFirstLastPara="1" vertOverflow="ellipsis" vert="horz" wrap="square" anchor="ctr" anchorCtr="1"/>
          <a:lstStyle/>
          <a:p>
            <a:pPr rtl="0">
              <a:defRPr sz="1197" b="0" i="0" u="none" strike="noStrike" kern="1200" baseline="0">
                <a:solidFill>
                  <a:schemeClr val="dk1">
                    <a:lumMod val="75000"/>
                    <a:lumOff val="2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ata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ata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61.png"/></Relationships>
</file>

<file path=ppt/diagrams/_rels/data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jpeg"/><Relationship Id="rId4" Type="http://schemas.openxmlformats.org/officeDocument/2006/relationships/image" Target="../media/image107.png"/></Relationships>
</file>

<file path=ppt/diagrams/_rels/data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ata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image" Target="../media/image122.png"/></Relationships>
</file>

<file path=ppt/diagrams/_rels/data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image" Target="../media/image124.png"/></Relationships>
</file>

<file path=ppt/diagrams/_rels/data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diagrams/_rels/data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image" Target="../media/image127.png"/></Relationships>
</file>

<file path=ppt/diagrams/_rels/data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ata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diagrams/_rels/data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ata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ata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diagrams/_rels/data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ata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diagrams/_rels/data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61.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jpeg"/><Relationship Id="rId4" Type="http://schemas.openxmlformats.org/officeDocument/2006/relationships/image" Target="../media/image107.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image" Target="../media/image122.png"/></Relationships>
</file>

<file path=ppt/diagrams/_rels/drawing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image" Target="../media/image1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diagrams/_rels/drawing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image" Target="../media/image127.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rawing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F21E9C-24CD-4C7E-865E-FE55F4AC12B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BC25EFE1-2BFA-45D1-BED1-5AF39D46D79C}">
      <dgm:prSet phldrT="[Text]" custT="1"/>
      <dgm:spPr/>
      <dgm:t>
        <a:bodyPr/>
        <a:lstStyle/>
        <a:p>
          <a:r>
            <a:rPr lang="en-US" sz="1200" dirty="0">
              <a:latin typeface="Franklin Gothic Medium Cond" panose="020B0606030402020204" pitchFamily="34" charset="0"/>
            </a:rPr>
            <a:t>1.Banking Finance</a:t>
          </a:r>
        </a:p>
      </dgm:t>
    </dgm:pt>
    <dgm:pt modelId="{03C5B51A-EE90-4DC5-A2B3-6610E3AE4081}" type="parTrans" cxnId="{EC28EBB9-B1BC-419F-BA75-AC3A29E28212}">
      <dgm:prSet/>
      <dgm:spPr/>
      <dgm:t>
        <a:bodyPr/>
        <a:lstStyle/>
        <a:p>
          <a:endParaRPr lang="en-US">
            <a:latin typeface="Franklin Gothic Medium Cond" panose="020B0606030402020204" pitchFamily="34" charset="0"/>
          </a:endParaRPr>
        </a:p>
      </dgm:t>
    </dgm:pt>
    <dgm:pt modelId="{2452F0F7-CA91-4F59-A564-1BB9BDA5CBBE}" type="sibTrans" cxnId="{EC28EBB9-B1BC-419F-BA75-AC3A29E28212}">
      <dgm:prSet/>
      <dgm:spPr/>
      <dgm:t>
        <a:bodyPr/>
        <a:lstStyle/>
        <a:p>
          <a:endParaRPr lang="en-US">
            <a:latin typeface="Franklin Gothic Medium Cond" panose="020B0606030402020204" pitchFamily="34" charset="0"/>
          </a:endParaRPr>
        </a:p>
      </dgm:t>
    </dgm:pt>
    <dgm:pt modelId="{42B6273D-8E60-40EC-97B9-4A300407A2FC}">
      <dgm:prSet phldrT="[Text]" custT="1"/>
      <dgm:spPr/>
      <dgm:t>
        <a:bodyPr/>
        <a:lstStyle/>
        <a:p>
          <a:r>
            <a:rPr lang="en-US" sz="1200" dirty="0">
              <a:latin typeface="Franklin Gothic Medium Cond" panose="020B0606030402020204" pitchFamily="34" charset="0"/>
            </a:rPr>
            <a:t>6.HRD</a:t>
          </a:r>
        </a:p>
      </dgm:t>
    </dgm:pt>
    <dgm:pt modelId="{C0356875-84C0-489A-B63B-BFF5B04A4851}" type="parTrans" cxnId="{87793F06-9BBD-4E4D-9561-58B077A0E336}">
      <dgm:prSet/>
      <dgm:spPr/>
      <dgm:t>
        <a:bodyPr/>
        <a:lstStyle/>
        <a:p>
          <a:endParaRPr lang="en-US">
            <a:latin typeface="Franklin Gothic Medium Cond" panose="020B0606030402020204" pitchFamily="34" charset="0"/>
          </a:endParaRPr>
        </a:p>
      </dgm:t>
    </dgm:pt>
    <dgm:pt modelId="{277BE20E-C465-4576-BBB8-BBC7E0598DA2}" type="sibTrans" cxnId="{87793F06-9BBD-4E4D-9561-58B077A0E336}">
      <dgm:prSet/>
      <dgm:spPr/>
      <dgm:t>
        <a:bodyPr/>
        <a:lstStyle/>
        <a:p>
          <a:endParaRPr lang="en-US">
            <a:latin typeface="Franklin Gothic Medium Cond" panose="020B0606030402020204" pitchFamily="34" charset="0"/>
          </a:endParaRPr>
        </a:p>
      </dgm:t>
    </dgm:pt>
    <dgm:pt modelId="{DB87FF95-AE72-426C-925E-B58F1E8198D3}">
      <dgm:prSet phldrT="[Text]" custT="1"/>
      <dgm:spPr/>
      <dgm:t>
        <a:bodyPr/>
        <a:lstStyle/>
        <a:p>
          <a:r>
            <a:rPr lang="en-US" sz="1200" dirty="0">
              <a:latin typeface="Franklin Gothic Medium Cond" panose="020B0606030402020204" pitchFamily="34" charset="0"/>
            </a:rPr>
            <a:t>2.Budget-Fiscal Policy</a:t>
          </a:r>
        </a:p>
      </dgm:t>
    </dgm:pt>
    <dgm:pt modelId="{CE004886-1AB0-4519-A7DE-585B0C283BA0}" type="parTrans" cxnId="{3A974CA0-0BB2-453B-A372-F7F63EE74FB5}">
      <dgm:prSet/>
      <dgm:spPr/>
      <dgm:t>
        <a:bodyPr/>
        <a:lstStyle/>
        <a:p>
          <a:endParaRPr lang="en-US">
            <a:latin typeface="Franklin Gothic Medium Cond" panose="020B0606030402020204" pitchFamily="34" charset="0"/>
          </a:endParaRPr>
        </a:p>
      </dgm:t>
    </dgm:pt>
    <dgm:pt modelId="{17734E8F-C091-40EB-8542-65713367BC76}" type="sibTrans" cxnId="{3A974CA0-0BB2-453B-A372-F7F63EE74FB5}">
      <dgm:prSet/>
      <dgm:spPr/>
      <dgm:t>
        <a:bodyPr/>
        <a:lstStyle/>
        <a:p>
          <a:endParaRPr lang="en-US">
            <a:latin typeface="Franklin Gothic Medium Cond" panose="020B0606030402020204" pitchFamily="34" charset="0"/>
          </a:endParaRPr>
        </a:p>
      </dgm:t>
    </dgm:pt>
    <dgm:pt modelId="{A3B89C89-4B08-4EF5-A029-FC7E4822579A}">
      <dgm:prSet phldrT="[Text]" custT="1"/>
      <dgm:spPr>
        <a:solidFill>
          <a:srgbClr val="C0CBD4"/>
        </a:solidFill>
      </dgm:spPr>
      <dgm:t>
        <a:bodyPr/>
        <a:lstStyle/>
        <a:p>
          <a:r>
            <a:rPr lang="en-US" sz="1200" dirty="0">
              <a:latin typeface="Franklin Gothic Medium Cond" panose="020B0606030402020204" pitchFamily="34" charset="0"/>
            </a:rPr>
            <a:t>3.BoP</a:t>
          </a:r>
        </a:p>
      </dgm:t>
    </dgm:pt>
    <dgm:pt modelId="{59D1987A-2AD0-48A4-808D-6DB3A42C75CD}" type="parTrans" cxnId="{747D3375-2E89-49DF-97B5-102860E794AF}">
      <dgm:prSet/>
      <dgm:spPr/>
      <dgm:t>
        <a:bodyPr/>
        <a:lstStyle/>
        <a:p>
          <a:endParaRPr lang="en-US">
            <a:latin typeface="Franklin Gothic Medium Cond" panose="020B0606030402020204" pitchFamily="34" charset="0"/>
          </a:endParaRPr>
        </a:p>
      </dgm:t>
    </dgm:pt>
    <dgm:pt modelId="{DE93F483-BCF9-4EED-B492-C3A2AD1CFD0B}" type="sibTrans" cxnId="{747D3375-2E89-49DF-97B5-102860E794AF}">
      <dgm:prSet/>
      <dgm:spPr/>
      <dgm:t>
        <a:bodyPr/>
        <a:lstStyle/>
        <a:p>
          <a:endParaRPr lang="en-US">
            <a:latin typeface="Franklin Gothic Medium Cond" panose="020B0606030402020204" pitchFamily="34" charset="0"/>
          </a:endParaRPr>
        </a:p>
      </dgm:t>
    </dgm:pt>
    <dgm:pt modelId="{2741AFDF-7DBB-4108-8A20-0357D5FBD3B8}">
      <dgm:prSet phldrT="[Text]" custT="1"/>
      <dgm:spPr>
        <a:solidFill>
          <a:srgbClr val="C0CBD4"/>
        </a:solidFill>
      </dgm:spPr>
      <dgm:t>
        <a:bodyPr/>
        <a:lstStyle/>
        <a:p>
          <a:r>
            <a:rPr lang="en-US" sz="1200" dirty="0">
              <a:latin typeface="Franklin Gothic Medium Cond" panose="020B0606030402020204" pitchFamily="34" charset="0"/>
            </a:rPr>
            <a:t>4.Sectors of Economy</a:t>
          </a:r>
        </a:p>
      </dgm:t>
    </dgm:pt>
    <dgm:pt modelId="{36468447-117C-4ADF-A168-060C12FE37C0}" type="parTrans" cxnId="{C99E42B2-207B-4FA3-B1EC-4B56CDD73546}">
      <dgm:prSet/>
      <dgm:spPr/>
      <dgm:t>
        <a:bodyPr/>
        <a:lstStyle/>
        <a:p>
          <a:endParaRPr lang="en-US">
            <a:latin typeface="Franklin Gothic Medium Cond" panose="020B0606030402020204" pitchFamily="34" charset="0"/>
          </a:endParaRPr>
        </a:p>
      </dgm:t>
    </dgm:pt>
    <dgm:pt modelId="{EF5125ED-C530-4CEB-9EA6-7ADF35D8B229}" type="sibTrans" cxnId="{C99E42B2-207B-4FA3-B1EC-4B56CDD73546}">
      <dgm:prSet/>
      <dgm:spPr/>
      <dgm:t>
        <a:bodyPr/>
        <a:lstStyle/>
        <a:p>
          <a:endParaRPr lang="en-US">
            <a:latin typeface="Franklin Gothic Medium Cond" panose="020B0606030402020204" pitchFamily="34" charset="0"/>
          </a:endParaRPr>
        </a:p>
      </dgm:t>
    </dgm:pt>
    <dgm:pt modelId="{1131737C-80FA-4CF1-AA8B-6A1C724BF69E}">
      <dgm:prSet phldrT="[Text]" custT="1"/>
      <dgm:spPr>
        <a:solidFill>
          <a:schemeClr val="accent2">
            <a:alpha val="40000"/>
          </a:schemeClr>
        </a:solidFill>
      </dgm:spPr>
      <dgm:t>
        <a:bodyPr/>
        <a:lstStyle/>
        <a:p>
          <a:r>
            <a:rPr lang="en-US" sz="1200" dirty="0">
              <a:latin typeface="Franklin Gothic Medium Cond" panose="020B0606030402020204" pitchFamily="34" charset="0"/>
            </a:rPr>
            <a:t>5.Infra &amp; environment</a:t>
          </a:r>
        </a:p>
      </dgm:t>
    </dgm:pt>
    <dgm:pt modelId="{BA5CC7EE-2915-4F5D-8523-9AC5605F88D9}" type="parTrans" cxnId="{435BAAE1-022F-4A66-BEDD-B1E1FA067162}">
      <dgm:prSet/>
      <dgm:spPr/>
      <dgm:t>
        <a:bodyPr/>
        <a:lstStyle/>
        <a:p>
          <a:endParaRPr lang="en-US">
            <a:latin typeface="Franklin Gothic Medium Cond" panose="020B0606030402020204" pitchFamily="34" charset="0"/>
          </a:endParaRPr>
        </a:p>
      </dgm:t>
    </dgm:pt>
    <dgm:pt modelId="{6A23C22A-647E-4A08-835D-0C25C68A1D0F}" type="sibTrans" cxnId="{435BAAE1-022F-4A66-BEDD-B1E1FA067162}">
      <dgm:prSet/>
      <dgm:spPr/>
      <dgm:t>
        <a:bodyPr/>
        <a:lstStyle/>
        <a:p>
          <a:endParaRPr lang="en-US">
            <a:latin typeface="Franklin Gothic Medium Cond" panose="020B0606030402020204" pitchFamily="34" charset="0"/>
          </a:endParaRPr>
        </a:p>
      </dgm:t>
    </dgm:pt>
    <dgm:pt modelId="{B533A736-F711-4644-8B46-DBB1DA87F081}">
      <dgm:prSet phldrT="[Text]" custT="1"/>
      <dgm:spPr/>
      <dgm:t>
        <a:bodyPr/>
        <a:lstStyle/>
        <a:p>
          <a:r>
            <a:rPr lang="en-US" sz="1200" dirty="0">
              <a:latin typeface="Franklin Gothic Medium Cond" panose="020B0606030402020204" pitchFamily="34" charset="0"/>
            </a:rPr>
            <a:t>V2C2-Pub.Fin; V1C3-JAM</a:t>
          </a:r>
        </a:p>
      </dgm:t>
    </dgm:pt>
    <dgm:pt modelId="{E592FA78-5ACD-4724-AA07-81E2303F206E}" type="parTrans" cxnId="{5849E4A7-E192-4408-8421-9D800A8DE796}">
      <dgm:prSet/>
      <dgm:spPr/>
      <dgm:t>
        <a:bodyPr/>
        <a:lstStyle/>
        <a:p>
          <a:endParaRPr lang="en-US"/>
        </a:p>
      </dgm:t>
    </dgm:pt>
    <dgm:pt modelId="{36E008AB-A384-4E05-A49A-C56DB9B0429E}" type="sibTrans" cxnId="{5849E4A7-E192-4408-8421-9D800A8DE796}">
      <dgm:prSet/>
      <dgm:spPr/>
      <dgm:t>
        <a:bodyPr/>
        <a:lstStyle/>
        <a:p>
          <a:endParaRPr lang="en-US"/>
        </a:p>
      </dgm:t>
    </dgm:pt>
    <dgm:pt modelId="{B7AD1FFF-B029-4A8A-823C-7AB2B1045695}">
      <dgm:prSet phldrT="[Text]" custT="1"/>
      <dgm:spPr/>
      <dgm:t>
        <a:bodyPr/>
        <a:lstStyle/>
        <a:p>
          <a:r>
            <a:rPr lang="en-US" sz="1200" dirty="0">
              <a:latin typeface="Franklin Gothic Medium Cond" panose="020B0606030402020204" pitchFamily="34" charset="0"/>
            </a:rPr>
            <a:t>V2C3-Monetary </a:t>
          </a:r>
          <a:r>
            <a:rPr lang="en-US" sz="1200" dirty="0" err="1">
              <a:latin typeface="Franklin Gothic Medium Cond" panose="020B0606030402020204" pitchFamily="34" charset="0"/>
            </a:rPr>
            <a:t>mgmt+FI</a:t>
          </a:r>
          <a:endParaRPr lang="en-US" sz="1200" dirty="0">
            <a:latin typeface="Franklin Gothic Medium Cond" panose="020B0606030402020204" pitchFamily="34" charset="0"/>
          </a:endParaRPr>
        </a:p>
      </dgm:t>
    </dgm:pt>
    <dgm:pt modelId="{61378FEB-CEAD-4C42-97D2-62C5535F7C38}" type="parTrans" cxnId="{3615F57A-B450-4607-8539-68756D45AFF2}">
      <dgm:prSet/>
      <dgm:spPr/>
      <dgm:t>
        <a:bodyPr/>
        <a:lstStyle/>
        <a:p>
          <a:endParaRPr lang="en-US"/>
        </a:p>
      </dgm:t>
    </dgm:pt>
    <dgm:pt modelId="{61472A65-C028-44E8-95E0-48655DCCD8BA}" type="sibTrans" cxnId="{3615F57A-B450-4607-8539-68756D45AFF2}">
      <dgm:prSet/>
      <dgm:spPr/>
      <dgm:t>
        <a:bodyPr/>
        <a:lstStyle/>
        <a:p>
          <a:endParaRPr lang="en-US"/>
        </a:p>
      </dgm:t>
    </dgm:pt>
    <dgm:pt modelId="{B2E3D999-58E9-4B84-9641-6B6BEF7E84B8}">
      <dgm:prSet phldrT="[Text]" custT="1"/>
      <dgm:spPr>
        <a:solidFill>
          <a:srgbClr val="C0CBD4"/>
        </a:solidFill>
      </dgm:spPr>
      <dgm:t>
        <a:bodyPr/>
        <a:lstStyle/>
        <a:p>
          <a:r>
            <a:rPr lang="en-US" sz="1200" dirty="0">
              <a:latin typeface="Franklin Gothic Medium Cond" panose="020B0606030402020204" pitchFamily="34" charset="0"/>
            </a:rPr>
            <a:t>V2C4-External sector</a:t>
          </a:r>
        </a:p>
      </dgm:t>
    </dgm:pt>
    <dgm:pt modelId="{782EF43C-2547-477F-8294-E8511CD17070}" type="parTrans" cxnId="{AC271854-BB09-46E0-9079-30D365C1928A}">
      <dgm:prSet/>
      <dgm:spPr/>
      <dgm:t>
        <a:bodyPr/>
        <a:lstStyle/>
        <a:p>
          <a:endParaRPr lang="en-US"/>
        </a:p>
      </dgm:t>
    </dgm:pt>
    <dgm:pt modelId="{720F0E1B-E23D-4D3A-95FE-7B2B857289FD}" type="sibTrans" cxnId="{AC271854-BB09-46E0-9079-30D365C1928A}">
      <dgm:prSet/>
      <dgm:spPr/>
      <dgm:t>
        <a:bodyPr/>
        <a:lstStyle/>
        <a:p>
          <a:endParaRPr lang="en-US"/>
        </a:p>
      </dgm:t>
    </dgm:pt>
    <dgm:pt modelId="{EA92E14B-2C43-4CA7-A5C3-09FCD15B3108}">
      <dgm:prSet phldrT="[Text]" custT="1"/>
      <dgm:spPr>
        <a:solidFill>
          <a:srgbClr val="C0CBD4"/>
        </a:solidFill>
      </dgm:spPr>
      <dgm:t>
        <a:bodyPr/>
        <a:lstStyle/>
        <a:p>
          <a:r>
            <a:rPr lang="en-US" sz="1200" dirty="0">
              <a:latin typeface="Franklin Gothic Medium Cond" panose="020B0606030402020204" pitchFamily="34" charset="0"/>
            </a:rPr>
            <a:t>V2C5-Price,Agri.; V2C6,7</a:t>
          </a:r>
        </a:p>
      </dgm:t>
    </dgm:pt>
    <dgm:pt modelId="{4110CF7B-CA61-4C8C-84C5-D8E81DA3D456}" type="parTrans" cxnId="{330EC375-8108-4900-9765-41D8AB0D7638}">
      <dgm:prSet/>
      <dgm:spPr/>
      <dgm:t>
        <a:bodyPr/>
        <a:lstStyle/>
        <a:p>
          <a:endParaRPr lang="en-US"/>
        </a:p>
      </dgm:t>
    </dgm:pt>
    <dgm:pt modelId="{C92F7C48-4A9D-4C72-83A0-A7F2508D1E1E}" type="sibTrans" cxnId="{330EC375-8108-4900-9765-41D8AB0D7638}">
      <dgm:prSet/>
      <dgm:spPr/>
      <dgm:t>
        <a:bodyPr/>
        <a:lstStyle/>
        <a:p>
          <a:endParaRPr lang="en-US"/>
        </a:p>
      </dgm:t>
    </dgm:pt>
    <dgm:pt modelId="{109D06B3-3977-4BE9-ADC9-081F8DC6D437}">
      <dgm:prSet phldrT="[Text]" custT="1"/>
      <dgm:spPr>
        <a:solidFill>
          <a:schemeClr val="accent2">
            <a:alpha val="40000"/>
          </a:schemeClr>
        </a:solidFill>
      </dgm:spPr>
      <dgm:t>
        <a:bodyPr/>
        <a:lstStyle/>
        <a:p>
          <a:r>
            <a:rPr lang="en-US" sz="1200" dirty="0">
              <a:latin typeface="Franklin Gothic Medium Cond" panose="020B0606030402020204" pitchFamily="34" charset="0"/>
            </a:rPr>
            <a:t>V2C8-Paris Summit, Energy</a:t>
          </a:r>
        </a:p>
      </dgm:t>
    </dgm:pt>
    <dgm:pt modelId="{72C82EE9-39F0-43F3-A28B-2B26B0B2B3A5}" type="parTrans" cxnId="{F5848163-99CF-486A-936B-EC492319CCB4}">
      <dgm:prSet/>
      <dgm:spPr/>
      <dgm:t>
        <a:bodyPr/>
        <a:lstStyle/>
        <a:p>
          <a:endParaRPr lang="en-US"/>
        </a:p>
      </dgm:t>
    </dgm:pt>
    <dgm:pt modelId="{59ED329F-B71E-4E20-9F80-8587F2DA075C}" type="sibTrans" cxnId="{F5848163-99CF-486A-936B-EC492319CCB4}">
      <dgm:prSet/>
      <dgm:spPr/>
      <dgm:t>
        <a:bodyPr/>
        <a:lstStyle/>
        <a:p>
          <a:endParaRPr lang="en-US"/>
        </a:p>
      </dgm:t>
    </dgm:pt>
    <dgm:pt modelId="{69F3BD5C-16E4-46C4-B15D-498063728332}">
      <dgm:prSet phldrT="[Text]" custT="1"/>
      <dgm:spPr/>
      <dgm:t>
        <a:bodyPr/>
        <a:lstStyle/>
        <a:p>
          <a:r>
            <a:rPr lang="en-US" sz="1200" dirty="0">
              <a:latin typeface="Franklin Gothic Medium Cond" panose="020B0606030402020204" pitchFamily="34" charset="0"/>
            </a:rPr>
            <a:t>V2C9-Social infra.</a:t>
          </a:r>
        </a:p>
      </dgm:t>
    </dgm:pt>
    <dgm:pt modelId="{40184917-81E4-4774-BD11-3D457781CDBC}" type="parTrans" cxnId="{B4E58144-AE1B-4619-AB56-650268641424}">
      <dgm:prSet/>
      <dgm:spPr/>
      <dgm:t>
        <a:bodyPr/>
        <a:lstStyle/>
        <a:p>
          <a:endParaRPr lang="en-US"/>
        </a:p>
      </dgm:t>
    </dgm:pt>
    <dgm:pt modelId="{94867AE4-D7DC-410D-85AC-6DE9FFF606DC}" type="sibTrans" cxnId="{B4E58144-AE1B-4619-AB56-650268641424}">
      <dgm:prSet/>
      <dgm:spPr/>
      <dgm:t>
        <a:bodyPr/>
        <a:lstStyle/>
        <a:p>
          <a:endParaRPr lang="en-US"/>
        </a:p>
      </dgm:t>
    </dgm:pt>
    <dgm:pt modelId="{4225B320-F39C-4207-95C8-B65C38B1814F}">
      <dgm:prSet phldrT="[Text]" custT="1"/>
      <dgm:spPr>
        <a:solidFill>
          <a:srgbClr val="C0CBD4"/>
        </a:solidFill>
      </dgm:spPr>
      <dgm:t>
        <a:bodyPr/>
        <a:lstStyle/>
        <a:p>
          <a:r>
            <a:rPr lang="en-US" sz="1200" dirty="0">
              <a:latin typeface="Franklin Gothic Medium Cond" panose="020B0606030402020204" pitchFamily="34" charset="0"/>
            </a:rPr>
            <a:t>V1C4-Agri ; V1C9-Fertilizer</a:t>
          </a:r>
        </a:p>
      </dgm:t>
    </dgm:pt>
    <dgm:pt modelId="{85530262-753E-4FE4-94CF-73F58733DDDC}" type="parTrans" cxnId="{8611047D-5AC1-43A9-B2FA-CD9F21B835E7}">
      <dgm:prSet/>
      <dgm:spPr/>
      <dgm:t>
        <a:bodyPr/>
        <a:lstStyle/>
        <a:p>
          <a:endParaRPr lang="en-US"/>
        </a:p>
      </dgm:t>
    </dgm:pt>
    <dgm:pt modelId="{1DCAE974-C1C9-49E9-B172-41DF763E67C7}" type="sibTrans" cxnId="{8611047D-5AC1-43A9-B2FA-CD9F21B835E7}">
      <dgm:prSet/>
      <dgm:spPr/>
      <dgm:t>
        <a:bodyPr/>
        <a:lstStyle/>
        <a:p>
          <a:endParaRPr lang="en-US"/>
        </a:p>
      </dgm:t>
    </dgm:pt>
    <dgm:pt modelId="{7C078AF5-D8F0-402F-9DA9-2A971D66855B}">
      <dgm:prSet phldrT="[Text]" custT="1"/>
      <dgm:spPr/>
      <dgm:t>
        <a:bodyPr/>
        <a:lstStyle/>
        <a:p>
          <a:r>
            <a:rPr lang="en-US" sz="1200" dirty="0">
              <a:latin typeface="Franklin Gothic Medium Cond" panose="020B0606030402020204" pitchFamily="34" charset="0"/>
            </a:rPr>
            <a:t>V1C5-mother-child</a:t>
          </a:r>
        </a:p>
      </dgm:t>
    </dgm:pt>
    <dgm:pt modelId="{A6E20E0E-BF6A-45BD-8B27-AD99ED5DAB54}" type="parTrans" cxnId="{C0371FC4-6352-4C5C-B11B-F5499A12FDB2}">
      <dgm:prSet/>
      <dgm:spPr/>
      <dgm:t>
        <a:bodyPr/>
        <a:lstStyle/>
        <a:p>
          <a:endParaRPr lang="en-US"/>
        </a:p>
      </dgm:t>
    </dgm:pt>
    <dgm:pt modelId="{93E6C29A-37F4-4EEB-ACB2-E60C74146A3D}" type="sibTrans" cxnId="{C0371FC4-6352-4C5C-B11B-F5499A12FDB2}">
      <dgm:prSet/>
      <dgm:spPr/>
      <dgm:t>
        <a:bodyPr/>
        <a:lstStyle/>
        <a:p>
          <a:endParaRPr lang="en-US"/>
        </a:p>
      </dgm:t>
    </dgm:pt>
    <dgm:pt modelId="{97D7B9B6-4F87-4F91-8576-B110C5EA65FB}">
      <dgm:prSet phldrT="[Text]" custT="1"/>
      <dgm:spPr/>
      <dgm:t>
        <a:bodyPr/>
        <a:lstStyle/>
        <a:p>
          <a:r>
            <a:rPr lang="en-US" sz="1200" dirty="0">
              <a:latin typeface="Franklin Gothic Medium Cond" panose="020B0606030402020204" pitchFamily="34" charset="0"/>
            </a:rPr>
            <a:t>V1C6-bounties; V1C7-Fiscal Cap</a:t>
          </a:r>
        </a:p>
      </dgm:t>
    </dgm:pt>
    <dgm:pt modelId="{CBC0217B-83F4-48AA-A3BE-4214B3D08EFB}" type="parTrans" cxnId="{EDA3BAA3-78E7-4AC3-B4CC-2B7AE0E192DD}">
      <dgm:prSet/>
      <dgm:spPr/>
      <dgm:t>
        <a:bodyPr/>
        <a:lstStyle/>
        <a:p>
          <a:endParaRPr lang="en-US"/>
        </a:p>
      </dgm:t>
    </dgm:pt>
    <dgm:pt modelId="{71B2362F-2354-43F9-A730-341394E8FBD8}" type="sibTrans" cxnId="{EDA3BAA3-78E7-4AC3-B4CC-2B7AE0E192DD}">
      <dgm:prSet/>
      <dgm:spPr/>
      <dgm:t>
        <a:bodyPr/>
        <a:lstStyle/>
        <a:p>
          <a:endParaRPr lang="en-US"/>
        </a:p>
      </dgm:t>
    </dgm:pt>
    <dgm:pt modelId="{0744C19B-0B5D-4711-B257-9D97127B4F9F}">
      <dgm:prSet phldrT="[Text]" custT="1"/>
      <dgm:spPr>
        <a:solidFill>
          <a:srgbClr val="C0CBD4"/>
        </a:solidFill>
      </dgm:spPr>
      <dgm:t>
        <a:bodyPr/>
        <a:lstStyle/>
        <a:p>
          <a:r>
            <a:rPr lang="en-US" sz="1200" dirty="0">
              <a:latin typeface="Franklin Gothic Medium Cond" panose="020B0606030402020204" pitchFamily="34" charset="0"/>
            </a:rPr>
            <a:t>V1C8-PTA</a:t>
          </a:r>
        </a:p>
      </dgm:t>
    </dgm:pt>
    <dgm:pt modelId="{1E931B19-3453-461C-9D0C-4281C538055D}" type="parTrans" cxnId="{3E49A1C2-6BA0-4DD5-89F9-A53C2F1C55BB}">
      <dgm:prSet/>
      <dgm:spPr/>
      <dgm:t>
        <a:bodyPr/>
        <a:lstStyle/>
        <a:p>
          <a:endParaRPr lang="en-US"/>
        </a:p>
      </dgm:t>
    </dgm:pt>
    <dgm:pt modelId="{7A82BE83-F78D-48FA-8DE4-1403C9F297B9}" type="sibTrans" cxnId="{3E49A1C2-6BA0-4DD5-89F9-A53C2F1C55BB}">
      <dgm:prSet/>
      <dgm:spPr/>
      <dgm:t>
        <a:bodyPr/>
        <a:lstStyle/>
        <a:p>
          <a:endParaRPr lang="en-US"/>
        </a:p>
      </dgm:t>
    </dgm:pt>
    <dgm:pt modelId="{90B84122-EC9A-4BC0-B502-22AF7A0867C6}">
      <dgm:prSet phldrT="[Text]" custT="1"/>
      <dgm:spPr>
        <a:solidFill>
          <a:srgbClr val="C0CBD4"/>
        </a:solidFill>
      </dgm:spPr>
      <dgm:t>
        <a:bodyPr/>
        <a:lstStyle/>
        <a:p>
          <a:r>
            <a:rPr lang="en-US" sz="1200" dirty="0">
              <a:latin typeface="Franklin Gothic Medium Cond" panose="020B0606030402020204" pitchFamily="34" charset="0"/>
            </a:rPr>
            <a:t>V1C2-Chakravy; V1C10-Labour</a:t>
          </a:r>
        </a:p>
      </dgm:t>
    </dgm:pt>
    <dgm:pt modelId="{1B04EB68-4341-48E6-9127-86E65E501454}" type="parTrans" cxnId="{D673CCE2-939A-441C-8634-D27BBD031C5A}">
      <dgm:prSet/>
      <dgm:spPr/>
      <dgm:t>
        <a:bodyPr/>
        <a:lstStyle/>
        <a:p>
          <a:endParaRPr lang="en-US"/>
        </a:p>
      </dgm:t>
    </dgm:pt>
    <dgm:pt modelId="{8DDF017D-410A-47E0-8D47-E83295F80FA3}" type="sibTrans" cxnId="{D673CCE2-939A-441C-8634-D27BBD031C5A}">
      <dgm:prSet/>
      <dgm:spPr/>
      <dgm:t>
        <a:bodyPr/>
        <a:lstStyle/>
        <a:p>
          <a:endParaRPr lang="en-US"/>
        </a:p>
      </dgm:t>
    </dgm:pt>
    <dgm:pt modelId="{D54E2821-54A6-4903-8A68-6091278AE9D7}">
      <dgm:prSet phldrT="[Text]" custT="1"/>
      <dgm:spPr>
        <a:solidFill>
          <a:schemeClr val="accent2">
            <a:alpha val="40000"/>
          </a:schemeClr>
        </a:solidFill>
      </dgm:spPr>
      <dgm:t>
        <a:bodyPr/>
        <a:lstStyle/>
        <a:p>
          <a:r>
            <a:rPr lang="en-US" sz="1200" dirty="0">
              <a:latin typeface="Franklin Gothic Medium Cond" panose="020B0606030402020204" pitchFamily="34" charset="0"/>
            </a:rPr>
            <a:t>V1C11-Powering 1 India</a:t>
          </a:r>
        </a:p>
      </dgm:t>
    </dgm:pt>
    <dgm:pt modelId="{801018A8-46CD-4887-BD5A-35AFACB28FEA}" type="parTrans" cxnId="{68E27915-6EF7-4D91-A12D-3AF7F241FCFD}">
      <dgm:prSet/>
      <dgm:spPr/>
      <dgm:t>
        <a:bodyPr/>
        <a:lstStyle/>
        <a:p>
          <a:endParaRPr lang="en-US"/>
        </a:p>
      </dgm:t>
    </dgm:pt>
    <dgm:pt modelId="{939A749F-47DF-443A-A7C0-865C06F7C3C7}" type="sibTrans" cxnId="{68E27915-6EF7-4D91-A12D-3AF7F241FCFD}">
      <dgm:prSet/>
      <dgm:spPr/>
      <dgm:t>
        <a:bodyPr/>
        <a:lstStyle/>
        <a:p>
          <a:endParaRPr lang="en-US"/>
        </a:p>
      </dgm:t>
    </dgm:pt>
    <dgm:pt modelId="{374A29B1-6E20-441A-B767-1E24B64479BE}">
      <dgm:prSet phldrT="[Text]" custT="1"/>
      <dgm:spPr/>
      <dgm:t>
        <a:bodyPr/>
        <a:lstStyle/>
        <a:p>
          <a:r>
            <a:rPr lang="en-US" sz="1200" dirty="0">
              <a:latin typeface="Franklin Gothic Medium Cond" panose="020B0606030402020204" pitchFamily="34" charset="0"/>
            </a:rPr>
            <a:t>B1. Financial Sector Reforms</a:t>
          </a:r>
        </a:p>
      </dgm:t>
    </dgm:pt>
    <dgm:pt modelId="{0C35EDB6-9BA2-4C28-A3A5-9E9D5036C0B7}" type="parTrans" cxnId="{92FD5B5B-1504-4450-BB73-EC9DFB65BA8C}">
      <dgm:prSet/>
      <dgm:spPr/>
      <dgm:t>
        <a:bodyPr/>
        <a:lstStyle/>
        <a:p>
          <a:endParaRPr lang="en-US"/>
        </a:p>
      </dgm:t>
    </dgm:pt>
    <dgm:pt modelId="{E12EBFD8-2152-489A-937D-7C49B638513C}" type="sibTrans" cxnId="{92FD5B5B-1504-4450-BB73-EC9DFB65BA8C}">
      <dgm:prSet/>
      <dgm:spPr/>
      <dgm:t>
        <a:bodyPr/>
        <a:lstStyle/>
        <a:p>
          <a:endParaRPr lang="en-US"/>
        </a:p>
      </dgm:t>
    </dgm:pt>
    <dgm:pt modelId="{3B9431ED-CB65-41D4-83A6-222D9BF57D98}">
      <dgm:prSet phldrT="[Text]" custT="1"/>
      <dgm:spPr/>
      <dgm:t>
        <a:bodyPr/>
        <a:lstStyle/>
        <a:p>
          <a:r>
            <a:rPr lang="en-US" sz="1200" dirty="0">
              <a:latin typeface="Franklin Gothic Medium Cond" panose="020B0606030402020204" pitchFamily="34" charset="0"/>
            </a:rPr>
            <a:t>B2. Fiscal Discipline</a:t>
          </a:r>
        </a:p>
      </dgm:t>
    </dgm:pt>
    <dgm:pt modelId="{FF78BD42-0557-4DDB-94B2-1771AC47334D}" type="parTrans" cxnId="{3B1C1A7F-1EDD-4E71-8699-9CB97501D176}">
      <dgm:prSet/>
      <dgm:spPr/>
      <dgm:t>
        <a:bodyPr/>
        <a:lstStyle/>
        <a:p>
          <a:endParaRPr lang="en-US"/>
        </a:p>
      </dgm:t>
    </dgm:pt>
    <dgm:pt modelId="{E73258BE-5846-4C39-B60D-ED584B483587}" type="sibTrans" cxnId="{3B1C1A7F-1EDD-4E71-8699-9CB97501D176}">
      <dgm:prSet/>
      <dgm:spPr/>
      <dgm:t>
        <a:bodyPr/>
        <a:lstStyle/>
        <a:p>
          <a:endParaRPr lang="en-US"/>
        </a:p>
      </dgm:t>
    </dgm:pt>
    <dgm:pt modelId="{35993145-4752-47C2-8618-BD6153380560}">
      <dgm:prSet custT="1"/>
      <dgm:spPr/>
      <dgm:t>
        <a:bodyPr/>
        <a:lstStyle/>
        <a:p>
          <a:r>
            <a:rPr lang="en-US" sz="1200" dirty="0">
              <a:latin typeface="Franklin Gothic Medium Cond" panose="020B0606030402020204" pitchFamily="34" charset="0"/>
            </a:rPr>
            <a:t>B3. Tax Reforms; B4. Ease of </a:t>
          </a:r>
        </a:p>
      </dgm:t>
    </dgm:pt>
    <dgm:pt modelId="{02687A52-C65B-4D87-8B72-0F259E35063E}" type="parTrans" cxnId="{D3A0F0D3-9335-4F10-A000-4DFEFCD6B7E0}">
      <dgm:prSet/>
      <dgm:spPr/>
      <dgm:t>
        <a:bodyPr/>
        <a:lstStyle/>
        <a:p>
          <a:endParaRPr lang="en-US"/>
        </a:p>
      </dgm:t>
    </dgm:pt>
    <dgm:pt modelId="{48C0D0B7-CAC5-4AA4-957F-36DB4D0B1A37}" type="sibTrans" cxnId="{D3A0F0D3-9335-4F10-A000-4DFEFCD6B7E0}">
      <dgm:prSet/>
      <dgm:spPr/>
      <dgm:t>
        <a:bodyPr/>
        <a:lstStyle/>
        <a:p>
          <a:endParaRPr lang="en-US"/>
        </a:p>
      </dgm:t>
    </dgm:pt>
    <dgm:pt modelId="{8067F3A8-F0C8-499E-9814-6E7E162B015A}">
      <dgm:prSet phldrT="[Text]" custT="1"/>
      <dgm:spPr>
        <a:solidFill>
          <a:srgbClr val="C0CBD4"/>
        </a:solidFill>
      </dgm:spPr>
      <dgm:t>
        <a:bodyPr/>
        <a:lstStyle/>
        <a:p>
          <a:r>
            <a:rPr lang="en-US" sz="1200" dirty="0">
              <a:latin typeface="Franklin Gothic Medium Cond" panose="020B0606030402020204" pitchFamily="34" charset="0"/>
            </a:rPr>
            <a:t>B5. Agro: 2x farmer income</a:t>
          </a:r>
        </a:p>
      </dgm:t>
    </dgm:pt>
    <dgm:pt modelId="{CC53E862-3F1A-4FDD-BF8C-33963D41FA84}" type="parTrans" cxnId="{51A02B7B-EC7B-4A64-9691-BD4670E2918E}">
      <dgm:prSet/>
      <dgm:spPr/>
      <dgm:t>
        <a:bodyPr/>
        <a:lstStyle/>
        <a:p>
          <a:endParaRPr lang="en-US"/>
        </a:p>
      </dgm:t>
    </dgm:pt>
    <dgm:pt modelId="{781EA104-5591-4322-9D07-BC35A368BD01}" type="sibTrans" cxnId="{51A02B7B-EC7B-4A64-9691-BD4670E2918E}">
      <dgm:prSet/>
      <dgm:spPr/>
      <dgm:t>
        <a:bodyPr/>
        <a:lstStyle/>
        <a:p>
          <a:endParaRPr lang="en-US"/>
        </a:p>
      </dgm:t>
    </dgm:pt>
    <dgm:pt modelId="{D81D5189-D361-4899-9CC5-98F26FBE19E2}">
      <dgm:prSet phldrT="[Text]" custT="1"/>
      <dgm:spPr>
        <a:solidFill>
          <a:schemeClr val="accent2">
            <a:alpha val="40000"/>
          </a:schemeClr>
        </a:solidFill>
      </dgm:spPr>
      <dgm:t>
        <a:bodyPr/>
        <a:lstStyle/>
        <a:p>
          <a:r>
            <a:rPr lang="en-US" sz="1200">
              <a:latin typeface="Franklin Gothic Medium Cond" panose="020B0606030402020204" pitchFamily="34" charset="0"/>
            </a:rPr>
            <a:t>B6. Rural infra-employment</a:t>
          </a:r>
          <a:endParaRPr lang="en-US" sz="1200" dirty="0">
            <a:latin typeface="Franklin Gothic Medium Cond" panose="020B0606030402020204" pitchFamily="34" charset="0"/>
          </a:endParaRPr>
        </a:p>
      </dgm:t>
    </dgm:pt>
    <dgm:pt modelId="{5B512509-2AD2-4AAB-8203-59F6C19AA5C0}" type="parTrans" cxnId="{84EBFF29-FAD6-400F-8598-D44739A98705}">
      <dgm:prSet/>
      <dgm:spPr/>
      <dgm:t>
        <a:bodyPr/>
        <a:lstStyle/>
        <a:p>
          <a:endParaRPr lang="en-US"/>
        </a:p>
      </dgm:t>
    </dgm:pt>
    <dgm:pt modelId="{E91AAED1-56F2-4761-8BE9-B46AE5B2B8E3}" type="sibTrans" cxnId="{84EBFF29-FAD6-400F-8598-D44739A98705}">
      <dgm:prSet/>
      <dgm:spPr/>
      <dgm:t>
        <a:bodyPr/>
        <a:lstStyle/>
        <a:p>
          <a:endParaRPr lang="en-US"/>
        </a:p>
      </dgm:t>
    </dgm:pt>
    <dgm:pt modelId="{875CCB48-619D-4867-B3B0-735934FFAED0}">
      <dgm:prSet custT="1"/>
      <dgm:spPr>
        <a:solidFill>
          <a:schemeClr val="accent2">
            <a:alpha val="40000"/>
          </a:schemeClr>
        </a:solidFill>
      </dgm:spPr>
      <dgm:t>
        <a:bodyPr/>
        <a:lstStyle/>
        <a:p>
          <a:r>
            <a:rPr lang="en-US" sz="1200" dirty="0">
              <a:latin typeface="Franklin Gothic Medium Cond" panose="020B0606030402020204" pitchFamily="34" charset="0"/>
            </a:rPr>
            <a:t>B7. Infrastructure</a:t>
          </a:r>
        </a:p>
      </dgm:t>
    </dgm:pt>
    <dgm:pt modelId="{9F320CF8-8049-4A82-9464-5D499DA75396}" type="parTrans" cxnId="{C99AA9FD-66BB-4C3A-B1FE-27809D718D18}">
      <dgm:prSet/>
      <dgm:spPr/>
      <dgm:t>
        <a:bodyPr/>
        <a:lstStyle/>
        <a:p>
          <a:endParaRPr lang="en-US"/>
        </a:p>
      </dgm:t>
    </dgm:pt>
    <dgm:pt modelId="{146867E1-1533-437F-AC05-4495E4860F54}" type="sibTrans" cxnId="{C99AA9FD-66BB-4C3A-B1FE-27809D718D18}">
      <dgm:prSet/>
      <dgm:spPr/>
      <dgm:t>
        <a:bodyPr/>
        <a:lstStyle/>
        <a:p>
          <a:endParaRPr lang="en-US"/>
        </a:p>
      </dgm:t>
    </dgm:pt>
    <dgm:pt modelId="{57FA2017-16E7-4371-B6F3-063921792455}">
      <dgm:prSet phldrT="[Text]" custT="1"/>
      <dgm:spPr/>
      <dgm:t>
        <a:bodyPr/>
        <a:lstStyle/>
        <a:p>
          <a:r>
            <a:rPr lang="en-US" sz="1200">
              <a:latin typeface="Franklin Gothic Medium Cond" panose="020B0606030402020204" pitchFamily="34" charset="0"/>
            </a:rPr>
            <a:t>B8. Social Sector &amp; healthcare</a:t>
          </a:r>
          <a:endParaRPr lang="en-US" sz="1200" dirty="0">
            <a:latin typeface="Franklin Gothic Medium Cond" panose="020B0606030402020204" pitchFamily="34" charset="0"/>
          </a:endParaRPr>
        </a:p>
      </dgm:t>
    </dgm:pt>
    <dgm:pt modelId="{13D9A99F-A338-43C4-A762-34FF1D579BB6}" type="parTrans" cxnId="{8D973C2A-0C5B-4D18-BA5A-1B40B2A8488A}">
      <dgm:prSet/>
      <dgm:spPr/>
      <dgm:t>
        <a:bodyPr/>
        <a:lstStyle/>
        <a:p>
          <a:endParaRPr lang="en-US"/>
        </a:p>
      </dgm:t>
    </dgm:pt>
    <dgm:pt modelId="{B73F0BC8-D99D-4231-990A-B33043C7F39A}" type="sibTrans" cxnId="{8D973C2A-0C5B-4D18-BA5A-1B40B2A8488A}">
      <dgm:prSet/>
      <dgm:spPr/>
      <dgm:t>
        <a:bodyPr/>
        <a:lstStyle/>
        <a:p>
          <a:endParaRPr lang="en-US"/>
        </a:p>
      </dgm:t>
    </dgm:pt>
    <dgm:pt modelId="{35D02632-5D17-439C-B553-A3B99AB71E7E}">
      <dgm:prSet custT="1"/>
      <dgm:spPr/>
      <dgm:t>
        <a:bodyPr/>
        <a:lstStyle/>
        <a:p>
          <a:r>
            <a:rPr lang="en-US" sz="1200" dirty="0">
              <a:latin typeface="Franklin Gothic Medium Cond" panose="020B0606030402020204" pitchFamily="34" charset="0"/>
            </a:rPr>
            <a:t>B9. Education, Skills, Jobs</a:t>
          </a:r>
        </a:p>
      </dgm:t>
    </dgm:pt>
    <dgm:pt modelId="{A11B318C-7025-4F19-8CC2-42ADED1B83F9}" type="parTrans" cxnId="{A4444EC3-E4B5-4E33-835D-D18675D35F3C}">
      <dgm:prSet/>
      <dgm:spPr/>
      <dgm:t>
        <a:bodyPr/>
        <a:lstStyle/>
        <a:p>
          <a:endParaRPr lang="en-US"/>
        </a:p>
      </dgm:t>
    </dgm:pt>
    <dgm:pt modelId="{D733AB11-AE7A-45B0-BBBA-67905C086F48}" type="sibTrans" cxnId="{A4444EC3-E4B5-4E33-835D-D18675D35F3C}">
      <dgm:prSet/>
      <dgm:spPr/>
      <dgm:t>
        <a:bodyPr/>
        <a:lstStyle/>
        <a:p>
          <a:endParaRPr lang="en-US"/>
        </a:p>
      </dgm:t>
    </dgm:pt>
    <dgm:pt modelId="{CD3EE110-E2F5-4745-AD39-09447C5F4D9B}">
      <dgm:prSet phldrT="[Text]" custT="1"/>
      <dgm:spPr/>
      <dgm:t>
        <a:bodyPr/>
        <a:lstStyle/>
        <a:p>
          <a:r>
            <a:rPr lang="en-US" sz="1200" dirty="0">
              <a:latin typeface="Franklin Gothic Medium Cond" panose="020B0606030402020204" pitchFamily="34" charset="0"/>
            </a:rPr>
            <a:t>V2C1- </a:t>
          </a:r>
          <a:r>
            <a:rPr lang="en-US" sz="1200" dirty="0" err="1">
              <a:latin typeface="Franklin Gothic Medium Cond" panose="020B0606030402020204" pitchFamily="34" charset="0"/>
            </a:rPr>
            <a:t>Chakravyuh</a:t>
          </a:r>
          <a:r>
            <a:rPr lang="en-US" sz="1200" dirty="0">
              <a:latin typeface="Franklin Gothic Medium Cond" panose="020B0606030402020204" pitchFamily="34" charset="0"/>
            </a:rPr>
            <a:t> challenge</a:t>
          </a:r>
        </a:p>
      </dgm:t>
    </dgm:pt>
    <dgm:pt modelId="{A4821708-CF66-4C34-8497-1E5E7D26ADB9}" type="parTrans" cxnId="{F1448BA1-EDD0-4D18-8FF3-A7CE0400B996}">
      <dgm:prSet/>
      <dgm:spPr/>
      <dgm:t>
        <a:bodyPr/>
        <a:lstStyle/>
        <a:p>
          <a:endParaRPr lang="en-US"/>
        </a:p>
      </dgm:t>
    </dgm:pt>
    <dgm:pt modelId="{45EC0A6D-D5D8-4EB2-8E36-FC194E92A983}" type="sibTrans" cxnId="{F1448BA1-EDD0-4D18-8FF3-A7CE0400B996}">
      <dgm:prSet/>
      <dgm:spPr/>
      <dgm:t>
        <a:bodyPr/>
        <a:lstStyle/>
        <a:p>
          <a:endParaRPr lang="en-US"/>
        </a:p>
      </dgm:t>
    </dgm:pt>
    <dgm:pt modelId="{8DF3DC07-F847-4865-B160-F3E66800BBBA}">
      <dgm:prSet phldrT="[Text]" custT="1"/>
      <dgm:spPr/>
      <dgm:t>
        <a:bodyPr/>
        <a:lstStyle/>
        <a:p>
          <a:r>
            <a:rPr lang="en-US" sz="1200" dirty="0">
              <a:latin typeface="Franklin Gothic Medium Cond" panose="020B0606030402020204" pitchFamily="34" charset="0"/>
            </a:rPr>
            <a:t>V1C1- Twin </a:t>
          </a:r>
          <a:r>
            <a:rPr lang="en-US" sz="1200" dirty="0" err="1">
              <a:latin typeface="Franklin Gothic Medium Cond" panose="020B0606030402020204" pitchFamily="34" charset="0"/>
            </a:rPr>
            <a:t>Balancesheet</a:t>
          </a:r>
          <a:endParaRPr lang="en-US" sz="1200" dirty="0">
            <a:latin typeface="Franklin Gothic Medium Cond" panose="020B0606030402020204" pitchFamily="34" charset="0"/>
          </a:endParaRPr>
        </a:p>
      </dgm:t>
    </dgm:pt>
    <dgm:pt modelId="{ACB8FC04-CA90-4402-95E7-810E7065D027}" type="parTrans" cxnId="{F9D97685-6A48-4479-ABE9-76055FF6F19E}">
      <dgm:prSet/>
      <dgm:spPr/>
      <dgm:t>
        <a:bodyPr/>
        <a:lstStyle/>
        <a:p>
          <a:endParaRPr lang="en-US"/>
        </a:p>
      </dgm:t>
    </dgm:pt>
    <dgm:pt modelId="{7416F495-C426-4358-866D-E60E07C557E6}" type="sibTrans" cxnId="{F9D97685-6A48-4479-ABE9-76055FF6F19E}">
      <dgm:prSet/>
      <dgm:spPr/>
      <dgm:t>
        <a:bodyPr/>
        <a:lstStyle/>
        <a:p>
          <a:endParaRPr lang="en-US"/>
        </a:p>
      </dgm:t>
    </dgm:pt>
    <dgm:pt modelId="{08D90BD8-59F3-42C0-B7ED-91D225DA59B2}">
      <dgm:prSet phldrT="[Text]" custT="1"/>
      <dgm:spPr>
        <a:solidFill>
          <a:srgbClr val="C0CBD4"/>
        </a:solidFill>
      </dgm:spPr>
      <dgm:t>
        <a:bodyPr/>
        <a:lstStyle/>
        <a:p>
          <a:r>
            <a:rPr lang="en-US" sz="1200" dirty="0">
              <a:latin typeface="Franklin Gothic Medium Cond" panose="020B0606030402020204" pitchFamily="34" charset="0"/>
            </a:rPr>
            <a:t>IYB:7-Commerce </a:t>
          </a:r>
        </a:p>
      </dgm:t>
    </dgm:pt>
    <dgm:pt modelId="{F0607A84-9CF9-4FA8-8EAA-79D00E224A1E}" type="parTrans" cxnId="{2E3FD1B7-79A9-452E-B669-EC9E8DC138B9}">
      <dgm:prSet/>
      <dgm:spPr/>
      <dgm:t>
        <a:bodyPr/>
        <a:lstStyle/>
        <a:p>
          <a:endParaRPr lang="en-US"/>
        </a:p>
      </dgm:t>
    </dgm:pt>
    <dgm:pt modelId="{1E3B89F7-B650-43FF-BAD8-272E2BC0D9C6}" type="sibTrans" cxnId="{2E3FD1B7-79A9-452E-B669-EC9E8DC138B9}">
      <dgm:prSet/>
      <dgm:spPr/>
      <dgm:t>
        <a:bodyPr/>
        <a:lstStyle/>
        <a:p>
          <a:endParaRPr lang="en-US"/>
        </a:p>
      </dgm:t>
    </dgm:pt>
    <dgm:pt modelId="{1E7C762B-66E6-4A0F-BF0D-E6FF34D3DBA5}" type="pres">
      <dgm:prSet presAssocID="{D8F21E9C-24CD-4C7E-865E-FE55F4AC12B3}" presName="Name0" presStyleCnt="0">
        <dgm:presLayoutVars>
          <dgm:dir/>
          <dgm:resizeHandles val="exact"/>
        </dgm:presLayoutVars>
      </dgm:prSet>
      <dgm:spPr/>
    </dgm:pt>
    <dgm:pt modelId="{6581C96F-BB28-40AF-A4B7-C66BB6B2C0E5}" type="pres">
      <dgm:prSet presAssocID="{BC25EFE1-2BFA-45D1-BED1-5AF39D46D79C}" presName="composite" presStyleCnt="0"/>
      <dgm:spPr/>
    </dgm:pt>
    <dgm:pt modelId="{7B899415-82AB-4523-934F-637CC30EA05B}" type="pres">
      <dgm:prSet presAssocID="{BC25EFE1-2BFA-45D1-BED1-5AF39D46D79C}" presName="rect1" presStyleLbl="trAlignAcc1" presStyleIdx="0" presStyleCnt="6" custScaleX="68314" custLinFactNeighborY="1890">
        <dgm:presLayoutVars>
          <dgm:bulletEnabled val="1"/>
        </dgm:presLayoutVars>
      </dgm:prSet>
      <dgm:spPr/>
    </dgm:pt>
    <dgm:pt modelId="{DF311B42-FA3B-4DB5-88D3-35CE54F86170}" type="pres">
      <dgm:prSet presAssocID="{BC25EFE1-2BFA-45D1-BED1-5AF39D46D79C}" presName="rect2" presStyleLbl="fgImgPlace1" presStyleIdx="0" presStyleCnt="6" custScaleX="211629" custScaleY="74105"/>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6BFA5710-F439-4AF9-8ED1-A488235AFD9A}" type="pres">
      <dgm:prSet presAssocID="{2452F0F7-CA91-4F59-A564-1BB9BDA5CBBE}" presName="sibTrans" presStyleCnt="0"/>
      <dgm:spPr/>
    </dgm:pt>
    <dgm:pt modelId="{A866FB0B-BBBD-4E77-9B02-3CED996AB728}" type="pres">
      <dgm:prSet presAssocID="{DB87FF95-AE72-426C-925E-B58F1E8198D3}" presName="composite" presStyleCnt="0"/>
      <dgm:spPr/>
    </dgm:pt>
    <dgm:pt modelId="{D30A6708-E747-4D6B-A834-05BEEE843CAD}" type="pres">
      <dgm:prSet presAssocID="{DB87FF95-AE72-426C-925E-B58F1E8198D3}" presName="rect1" presStyleLbl="trAlignAcc1" presStyleIdx="1" presStyleCnt="6" custScaleX="68314">
        <dgm:presLayoutVars>
          <dgm:bulletEnabled val="1"/>
        </dgm:presLayoutVars>
      </dgm:prSet>
      <dgm:spPr/>
    </dgm:pt>
    <dgm:pt modelId="{F97BFED6-0DD6-4477-860D-631B2A1B00E4}" type="pres">
      <dgm:prSet presAssocID="{DB87FF95-AE72-426C-925E-B58F1E8198D3}" presName="rect2" presStyleLbl="fgImgPlace1" presStyleIdx="1" presStyleCnt="6" custScaleX="211629"/>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CDA2C18E-AC4F-42E1-8F60-B5B4D791AE34}" type="pres">
      <dgm:prSet presAssocID="{17734E8F-C091-40EB-8542-65713367BC76}" presName="sibTrans" presStyleCnt="0"/>
      <dgm:spPr/>
    </dgm:pt>
    <dgm:pt modelId="{D751CF82-A7A4-4ABD-AF39-2CB9E1EC1A0C}" type="pres">
      <dgm:prSet presAssocID="{A3B89C89-4B08-4EF5-A029-FC7E4822579A}" presName="composite" presStyleCnt="0"/>
      <dgm:spPr/>
    </dgm:pt>
    <dgm:pt modelId="{4C82949F-ACB9-4CB0-8B82-11470D469081}" type="pres">
      <dgm:prSet presAssocID="{A3B89C89-4B08-4EF5-A029-FC7E4822579A}" presName="rect1" presStyleLbl="trAlignAcc1" presStyleIdx="2" presStyleCnt="6" custScaleX="62681">
        <dgm:presLayoutVars>
          <dgm:bulletEnabled val="1"/>
        </dgm:presLayoutVars>
      </dgm:prSet>
      <dgm:spPr/>
    </dgm:pt>
    <dgm:pt modelId="{AE292A58-4FC2-4EF5-8205-827A3067DD26}" type="pres">
      <dgm:prSet presAssocID="{A3B89C89-4B08-4EF5-A029-FC7E4822579A}" presName="rect2" presStyleLbl="fgImgPlace1" presStyleIdx="2" presStyleCnt="6" custScaleX="211629" custScaleY="76366"/>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6EE5E35C-64FC-4A13-8374-73C2810A973B}" type="pres">
      <dgm:prSet presAssocID="{DE93F483-BCF9-4EED-B492-C3A2AD1CFD0B}" presName="sibTrans" presStyleCnt="0"/>
      <dgm:spPr/>
    </dgm:pt>
    <dgm:pt modelId="{357F1D77-9698-4189-8EBD-7F2C2080774C}" type="pres">
      <dgm:prSet presAssocID="{2741AFDF-7DBB-4108-8A20-0357D5FBD3B8}" presName="composite" presStyleCnt="0"/>
      <dgm:spPr/>
    </dgm:pt>
    <dgm:pt modelId="{4FB2F746-532C-4309-8B4E-F312973D9749}" type="pres">
      <dgm:prSet presAssocID="{2741AFDF-7DBB-4108-8A20-0357D5FBD3B8}" presName="rect1" presStyleLbl="trAlignAcc1" presStyleIdx="3" presStyleCnt="6" custScaleX="66031" custLinFactNeighborX="2127" custLinFactNeighborY="2453">
        <dgm:presLayoutVars>
          <dgm:bulletEnabled val="1"/>
        </dgm:presLayoutVars>
      </dgm:prSet>
      <dgm:spPr/>
    </dgm:pt>
    <dgm:pt modelId="{C37DAA1F-4E63-4945-8607-DB92D29AF25B}" type="pres">
      <dgm:prSet presAssocID="{2741AFDF-7DBB-4108-8A20-0357D5FBD3B8}" presName="rect2" presStyleLbl="fgImgPlace1" presStyleIdx="3" presStyleCnt="6" custScaleX="204557" custScaleY="76318"/>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2F683249-86EA-4804-B311-F8FE93D0433F}" type="pres">
      <dgm:prSet presAssocID="{EF5125ED-C530-4CEB-9EA6-7ADF35D8B229}" presName="sibTrans" presStyleCnt="0"/>
      <dgm:spPr/>
    </dgm:pt>
    <dgm:pt modelId="{F7674D1D-FB87-4B0E-9868-B614FFAF904B}" type="pres">
      <dgm:prSet presAssocID="{1131737C-80FA-4CF1-AA8B-6A1C724BF69E}" presName="composite" presStyleCnt="0"/>
      <dgm:spPr/>
    </dgm:pt>
    <dgm:pt modelId="{27DC3CCF-CB49-4639-B22A-9537C5637A0E}" type="pres">
      <dgm:prSet presAssocID="{1131737C-80FA-4CF1-AA8B-6A1C724BF69E}" presName="rect1" presStyleLbl="trAlignAcc1" presStyleIdx="4" presStyleCnt="6" custScaleX="66018" custLinFactNeighborX="-2964" custLinFactNeighborY="-3330">
        <dgm:presLayoutVars>
          <dgm:bulletEnabled val="1"/>
        </dgm:presLayoutVars>
      </dgm:prSet>
      <dgm:spPr/>
    </dgm:pt>
    <dgm:pt modelId="{ADB7CDA4-9357-49E6-A6C1-F48379B8A211}" type="pres">
      <dgm:prSet presAssocID="{1131737C-80FA-4CF1-AA8B-6A1C724BF69E}" presName="rect2" presStyleLbl="fgImgPlace1" presStyleIdx="4" presStyleCnt="6" custScaleX="204557"/>
      <dgm:spPr>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03CCC4C8-A704-46C4-A12D-3C66D589BD80}" type="pres">
      <dgm:prSet presAssocID="{6A23C22A-647E-4A08-835D-0C25C68A1D0F}" presName="sibTrans" presStyleCnt="0"/>
      <dgm:spPr/>
    </dgm:pt>
    <dgm:pt modelId="{567EABAD-05A0-49E3-89C1-DD355986FE8A}" type="pres">
      <dgm:prSet presAssocID="{42B6273D-8E60-40EC-97B9-4A300407A2FC}" presName="composite" presStyleCnt="0"/>
      <dgm:spPr/>
    </dgm:pt>
    <dgm:pt modelId="{46FDCE37-C8F8-444B-B0ED-0077A8879C03}" type="pres">
      <dgm:prSet presAssocID="{42B6273D-8E60-40EC-97B9-4A300407A2FC}" presName="rect1" presStyleLbl="trAlignAcc1" presStyleIdx="5" presStyleCnt="6" custScaleX="66031" custLinFactNeighborX="3530" custLinFactNeighborY="-1067">
        <dgm:presLayoutVars>
          <dgm:bulletEnabled val="1"/>
        </dgm:presLayoutVars>
      </dgm:prSet>
      <dgm:spPr/>
    </dgm:pt>
    <dgm:pt modelId="{D112B479-5F85-4D5D-B3CA-53FFEE49A99A}" type="pres">
      <dgm:prSet presAssocID="{42B6273D-8E60-40EC-97B9-4A300407A2FC}" presName="rect2" presStyleLbl="fgImgPlace1" presStyleIdx="5" presStyleCnt="6" custScaleX="165700" custScaleY="85063"/>
      <dgm:spPr>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pt>
  </dgm:ptLst>
  <dgm:cxnLst>
    <dgm:cxn modelId="{7387D924-DD91-45D9-8A82-11356DB1104F}" type="presOf" srcId="{2741AFDF-7DBB-4108-8A20-0357D5FBD3B8}" destId="{4FB2F746-532C-4309-8B4E-F312973D9749}" srcOrd="0" destOrd="0" presId="urn:microsoft.com/office/officeart/2008/layout/PictureStrips"/>
    <dgm:cxn modelId="{2E3FD1B7-79A9-452E-B669-EC9E8DC138B9}" srcId="{A3B89C89-4B08-4EF5-A029-FC7E4822579A}" destId="{08D90BD8-59F3-42C0-B7ED-91D225DA59B2}" srcOrd="2" destOrd="0" parTransId="{F0607A84-9CF9-4FA8-8EAA-79D00E224A1E}" sibTransId="{1E3B89F7-B650-43FF-BAD8-272E2BC0D9C6}"/>
    <dgm:cxn modelId="{3E49A1C2-6BA0-4DD5-89F9-A53C2F1C55BB}" srcId="{A3B89C89-4B08-4EF5-A029-FC7E4822579A}" destId="{0744C19B-0B5D-4711-B257-9D97127B4F9F}" srcOrd="1" destOrd="0" parTransId="{1E931B19-3453-461C-9D0C-4281C538055D}" sibTransId="{7A82BE83-F78D-48FA-8DE4-1403C9F297B9}"/>
    <dgm:cxn modelId="{3615F57A-B450-4607-8539-68756D45AFF2}" srcId="{BC25EFE1-2BFA-45D1-BED1-5AF39D46D79C}" destId="{B7AD1FFF-B029-4A8A-823C-7AB2B1045695}" srcOrd="1" destOrd="0" parTransId="{61378FEB-CEAD-4C42-97D2-62C5535F7C38}" sibTransId="{61472A65-C028-44E8-95E0-48655DCCD8BA}"/>
    <dgm:cxn modelId="{C99E42B2-207B-4FA3-B1EC-4B56CDD73546}" srcId="{D8F21E9C-24CD-4C7E-865E-FE55F4AC12B3}" destId="{2741AFDF-7DBB-4108-8A20-0357D5FBD3B8}" srcOrd="3" destOrd="0" parTransId="{36468447-117C-4ADF-A168-060C12FE37C0}" sibTransId="{EF5125ED-C530-4CEB-9EA6-7ADF35D8B229}"/>
    <dgm:cxn modelId="{AC271854-BB09-46E0-9079-30D365C1928A}" srcId="{A3B89C89-4B08-4EF5-A029-FC7E4822579A}" destId="{B2E3D999-58E9-4B84-9641-6B6BEF7E84B8}" srcOrd="0" destOrd="0" parTransId="{782EF43C-2547-477F-8294-E8511CD17070}" sibTransId="{720F0E1B-E23D-4D3A-95FE-7B2B857289FD}"/>
    <dgm:cxn modelId="{549110F5-206D-435B-9473-16569739B334}" type="presOf" srcId="{A3B89C89-4B08-4EF5-A029-FC7E4822579A}" destId="{4C82949F-ACB9-4CB0-8B82-11470D469081}" srcOrd="0" destOrd="0" presId="urn:microsoft.com/office/officeart/2008/layout/PictureStrips"/>
    <dgm:cxn modelId="{C0371FC4-6352-4C5C-B11B-F5499A12FDB2}" srcId="{42B6273D-8E60-40EC-97B9-4A300407A2FC}" destId="{7C078AF5-D8F0-402F-9DA9-2A971D66855B}" srcOrd="1" destOrd="0" parTransId="{A6E20E0E-BF6A-45BD-8B27-AD99ED5DAB54}" sibTransId="{93E6C29A-37F4-4EEB-ACB2-E60C74146A3D}"/>
    <dgm:cxn modelId="{87793F06-9BBD-4E4D-9561-58B077A0E336}" srcId="{D8F21E9C-24CD-4C7E-865E-FE55F4AC12B3}" destId="{42B6273D-8E60-40EC-97B9-4A300407A2FC}" srcOrd="5" destOrd="0" parTransId="{C0356875-84C0-489A-B63B-BFF5B04A4851}" sibTransId="{277BE20E-C465-4576-BBB8-BBC7E0598DA2}"/>
    <dgm:cxn modelId="{9ACDF564-816E-4675-A274-E95A3594B607}" type="presOf" srcId="{109D06B3-3977-4BE9-ADC9-081F8DC6D437}" destId="{27DC3CCF-CB49-4639-B22A-9537C5637A0E}" srcOrd="0" destOrd="1" presId="urn:microsoft.com/office/officeart/2008/layout/PictureStrips"/>
    <dgm:cxn modelId="{330EC375-8108-4900-9765-41D8AB0D7638}" srcId="{2741AFDF-7DBB-4108-8A20-0357D5FBD3B8}" destId="{EA92E14B-2C43-4CA7-A5C3-09FCD15B3108}" srcOrd="0" destOrd="0" parTransId="{4110CF7B-CA61-4C8C-84C5-D8E81DA3D456}" sibTransId="{C92F7C48-4A9D-4C72-83A0-A7F2508D1E1E}"/>
    <dgm:cxn modelId="{C99AA9FD-66BB-4C3A-B1FE-27809D718D18}" srcId="{1131737C-80FA-4CF1-AA8B-6A1C724BF69E}" destId="{875CCB48-619D-4867-B3B0-735934FFAED0}" srcOrd="3" destOrd="0" parTransId="{9F320CF8-8049-4A82-9464-5D499DA75396}" sibTransId="{146867E1-1533-437F-AC05-4495E4860F54}"/>
    <dgm:cxn modelId="{C2DBF334-B678-4954-A7D3-344DDE3C71C2}" type="presOf" srcId="{B533A736-F711-4644-8B46-DBB1DA87F081}" destId="{D30A6708-E747-4D6B-A834-05BEEE843CAD}" srcOrd="0" destOrd="1" presId="urn:microsoft.com/office/officeart/2008/layout/PictureStrips"/>
    <dgm:cxn modelId="{CC4CE637-04BD-46CA-B311-7E3B31FF8B50}" type="presOf" srcId="{08D90BD8-59F3-42C0-B7ED-91D225DA59B2}" destId="{4C82949F-ACB9-4CB0-8B82-11470D469081}" srcOrd="0" destOrd="3" presId="urn:microsoft.com/office/officeart/2008/layout/PictureStrips"/>
    <dgm:cxn modelId="{8D973C2A-0C5B-4D18-BA5A-1B40B2A8488A}" srcId="{42B6273D-8E60-40EC-97B9-4A300407A2FC}" destId="{57FA2017-16E7-4371-B6F3-063921792455}" srcOrd="2" destOrd="0" parTransId="{13D9A99F-A338-43C4-A762-34FF1D579BB6}" sibTransId="{B73F0BC8-D99D-4231-990A-B33043C7F39A}"/>
    <dgm:cxn modelId="{3D6D5FB9-FB28-4282-AC9F-5F33599BBC21}" type="presOf" srcId="{35993145-4752-47C2-8618-BD6153380560}" destId="{D30A6708-E747-4D6B-A834-05BEEE843CAD}" srcOrd="0" destOrd="4" presId="urn:microsoft.com/office/officeart/2008/layout/PictureStrips"/>
    <dgm:cxn modelId="{B2B6A5D7-E844-4732-8506-B91C61B4C7D6}" type="presOf" srcId="{8067F3A8-F0C8-499E-9814-6E7E162B015A}" destId="{4FB2F746-532C-4309-8B4E-F312973D9749}" srcOrd="0" destOrd="4" presId="urn:microsoft.com/office/officeart/2008/layout/PictureStrips"/>
    <dgm:cxn modelId="{34DE51CE-066C-4AB2-9A5D-151CAE027D9C}" type="presOf" srcId="{42B6273D-8E60-40EC-97B9-4A300407A2FC}" destId="{46FDCE37-C8F8-444B-B0ED-0077A8879C03}" srcOrd="0" destOrd="0" presId="urn:microsoft.com/office/officeart/2008/layout/PictureStrips"/>
    <dgm:cxn modelId="{9BCE46B0-DCD5-479D-83DE-51267D88B15B}" type="presOf" srcId="{8DF3DC07-F847-4865-B160-F3E66800BBBA}" destId="{7B899415-82AB-4523-934F-637CC30EA05B}" srcOrd="0" destOrd="1" presId="urn:microsoft.com/office/officeart/2008/layout/PictureStrips"/>
    <dgm:cxn modelId="{8611047D-5AC1-43A9-B2FA-CD9F21B835E7}" srcId="{2741AFDF-7DBB-4108-8A20-0357D5FBD3B8}" destId="{4225B320-F39C-4207-95C8-B65C38B1814F}" srcOrd="1" destOrd="0" parTransId="{85530262-753E-4FE4-94CF-73F58733DDDC}" sibTransId="{1DCAE974-C1C9-49E9-B172-41DF763E67C7}"/>
    <dgm:cxn modelId="{F5848163-99CF-486A-936B-EC492319CCB4}" srcId="{1131737C-80FA-4CF1-AA8B-6A1C724BF69E}" destId="{109D06B3-3977-4BE9-ADC9-081F8DC6D437}" srcOrd="0" destOrd="0" parTransId="{72C82EE9-39F0-43F3-A28B-2B26B0B2B3A5}" sibTransId="{59ED329F-B71E-4E20-9F80-8587F2DA075C}"/>
    <dgm:cxn modelId="{2750B932-4ABF-4D9B-85D6-2C7A74FEE48B}" type="presOf" srcId="{7C078AF5-D8F0-402F-9DA9-2A971D66855B}" destId="{46FDCE37-C8F8-444B-B0ED-0077A8879C03}" srcOrd="0" destOrd="2" presId="urn:microsoft.com/office/officeart/2008/layout/PictureStrips"/>
    <dgm:cxn modelId="{EDA3BAA3-78E7-4AC3-B4CC-2B7AE0E192DD}" srcId="{DB87FF95-AE72-426C-925E-B58F1E8198D3}" destId="{97D7B9B6-4F87-4F91-8576-B110C5EA65FB}" srcOrd="1" destOrd="0" parTransId="{CBC0217B-83F4-48AA-A3BE-4214B3D08EFB}" sibTransId="{71B2362F-2354-43F9-A730-341394E8FBD8}"/>
    <dgm:cxn modelId="{3B1C1A7F-1EDD-4E71-8699-9CB97501D176}" srcId="{DB87FF95-AE72-426C-925E-B58F1E8198D3}" destId="{3B9431ED-CB65-41D4-83A6-222D9BF57D98}" srcOrd="2" destOrd="0" parTransId="{FF78BD42-0557-4DDB-94B2-1771AC47334D}" sibTransId="{E73258BE-5846-4C39-B60D-ED584B483587}"/>
    <dgm:cxn modelId="{45176469-7A23-4DEE-B982-61522B0D8229}" type="presOf" srcId="{DB87FF95-AE72-426C-925E-B58F1E8198D3}" destId="{D30A6708-E747-4D6B-A834-05BEEE843CAD}" srcOrd="0" destOrd="0" presId="urn:microsoft.com/office/officeart/2008/layout/PictureStrips"/>
    <dgm:cxn modelId="{F9D97685-6A48-4479-ABE9-76055FF6F19E}" srcId="{BC25EFE1-2BFA-45D1-BED1-5AF39D46D79C}" destId="{8DF3DC07-F847-4865-B160-F3E66800BBBA}" srcOrd="0" destOrd="0" parTransId="{ACB8FC04-CA90-4402-95E7-810E7065D027}" sibTransId="{7416F495-C426-4358-866D-E60E07C557E6}"/>
    <dgm:cxn modelId="{A9BC6DB4-B69A-437E-A6AF-F5984B35FFB0}" type="presOf" srcId="{69F3BD5C-16E4-46C4-B15D-498063728332}" destId="{46FDCE37-C8F8-444B-B0ED-0077A8879C03}" srcOrd="0" destOrd="1" presId="urn:microsoft.com/office/officeart/2008/layout/PictureStrips"/>
    <dgm:cxn modelId="{36CEE7C5-DDE8-4BAE-BB1A-688ED43A2955}" type="presOf" srcId="{4225B320-F39C-4207-95C8-B65C38B1814F}" destId="{4FB2F746-532C-4309-8B4E-F312973D9749}" srcOrd="0" destOrd="2" presId="urn:microsoft.com/office/officeart/2008/layout/PictureStrips"/>
    <dgm:cxn modelId="{44B3AECC-7DFE-48B2-AAB5-0D6B6607AC92}" type="presOf" srcId="{B2E3D999-58E9-4B84-9641-6B6BEF7E84B8}" destId="{4C82949F-ACB9-4CB0-8B82-11470D469081}" srcOrd="0" destOrd="1" presId="urn:microsoft.com/office/officeart/2008/layout/PictureStrips"/>
    <dgm:cxn modelId="{22745D01-97F3-46CB-9368-A72973E73B29}" type="presOf" srcId="{1131737C-80FA-4CF1-AA8B-6A1C724BF69E}" destId="{27DC3CCF-CB49-4639-B22A-9537C5637A0E}" srcOrd="0" destOrd="0" presId="urn:microsoft.com/office/officeart/2008/layout/PictureStrips"/>
    <dgm:cxn modelId="{FA380B75-EDC6-46A8-A9C1-4292F9619585}" type="presOf" srcId="{BC25EFE1-2BFA-45D1-BED1-5AF39D46D79C}" destId="{7B899415-82AB-4523-934F-637CC30EA05B}" srcOrd="0" destOrd="0" presId="urn:microsoft.com/office/officeart/2008/layout/PictureStrips"/>
    <dgm:cxn modelId="{CA79B195-F39D-4D4D-95F4-7C922D34FE04}" type="presOf" srcId="{EA92E14B-2C43-4CA7-A5C3-09FCD15B3108}" destId="{4FB2F746-532C-4309-8B4E-F312973D9749}" srcOrd="0" destOrd="1" presId="urn:microsoft.com/office/officeart/2008/layout/PictureStrips"/>
    <dgm:cxn modelId="{2613B6FD-4498-4491-802A-357A131CA91B}" type="presOf" srcId="{D54E2821-54A6-4903-8A68-6091278AE9D7}" destId="{27DC3CCF-CB49-4639-B22A-9537C5637A0E}" srcOrd="0" destOrd="2" presId="urn:microsoft.com/office/officeart/2008/layout/PictureStrips"/>
    <dgm:cxn modelId="{FD1121E8-C7C6-48B4-AC53-75FAC34608EA}" type="presOf" srcId="{35D02632-5D17-439C-B553-A3B99AB71E7E}" destId="{46FDCE37-C8F8-444B-B0ED-0077A8879C03}" srcOrd="0" destOrd="4" presId="urn:microsoft.com/office/officeart/2008/layout/PictureStrips"/>
    <dgm:cxn modelId="{7B588EB4-B5F4-4BE8-8163-EAB7AF08AC81}" type="presOf" srcId="{D81D5189-D361-4899-9CC5-98F26FBE19E2}" destId="{27DC3CCF-CB49-4639-B22A-9537C5637A0E}" srcOrd="0" destOrd="3" presId="urn:microsoft.com/office/officeart/2008/layout/PictureStrips"/>
    <dgm:cxn modelId="{84EBFF29-FAD6-400F-8598-D44739A98705}" srcId="{1131737C-80FA-4CF1-AA8B-6A1C724BF69E}" destId="{D81D5189-D361-4899-9CC5-98F26FBE19E2}" srcOrd="2" destOrd="0" parTransId="{5B512509-2AD2-4AAB-8203-59F6C19AA5C0}" sibTransId="{E91AAED1-56F2-4761-8BE9-B46AE5B2B8E3}"/>
    <dgm:cxn modelId="{8B44A243-AA30-4F8B-90AF-EB34D7C1B593}" type="presOf" srcId="{875CCB48-619D-4867-B3B0-735934FFAED0}" destId="{27DC3CCF-CB49-4639-B22A-9537C5637A0E}" srcOrd="0" destOrd="4" presId="urn:microsoft.com/office/officeart/2008/layout/PictureStrips"/>
    <dgm:cxn modelId="{B4E58144-AE1B-4619-AB56-650268641424}" srcId="{42B6273D-8E60-40EC-97B9-4A300407A2FC}" destId="{69F3BD5C-16E4-46C4-B15D-498063728332}" srcOrd="0" destOrd="0" parTransId="{40184917-81E4-4774-BD11-3D457781CDBC}" sibTransId="{94867AE4-D7DC-410D-85AC-6DE9FFF606DC}"/>
    <dgm:cxn modelId="{3A974CA0-0BB2-453B-A372-F7F63EE74FB5}" srcId="{D8F21E9C-24CD-4C7E-865E-FE55F4AC12B3}" destId="{DB87FF95-AE72-426C-925E-B58F1E8198D3}" srcOrd="1" destOrd="0" parTransId="{CE004886-1AB0-4519-A7DE-585B0C283BA0}" sibTransId="{17734E8F-C091-40EB-8542-65713367BC76}"/>
    <dgm:cxn modelId="{E3660CF3-02DC-4011-A690-0C939B9AEEE7}" type="presOf" srcId="{CD3EE110-E2F5-4745-AD39-09447C5F4D9B}" destId="{7B899415-82AB-4523-934F-637CC30EA05B}" srcOrd="0" destOrd="3" presId="urn:microsoft.com/office/officeart/2008/layout/PictureStrips"/>
    <dgm:cxn modelId="{4BEE30E3-7D6C-4E7D-B0A6-202653ADAE0E}" type="presOf" srcId="{90B84122-EC9A-4BC0-B502-22AF7A0867C6}" destId="{4FB2F746-532C-4309-8B4E-F312973D9749}" srcOrd="0" destOrd="3" presId="urn:microsoft.com/office/officeart/2008/layout/PictureStrips"/>
    <dgm:cxn modelId="{6E5CCD9B-B36F-491E-B878-72F617D91BB5}" type="presOf" srcId="{3B9431ED-CB65-41D4-83A6-222D9BF57D98}" destId="{D30A6708-E747-4D6B-A834-05BEEE843CAD}" srcOrd="0" destOrd="3" presId="urn:microsoft.com/office/officeart/2008/layout/PictureStrips"/>
    <dgm:cxn modelId="{435BAAE1-022F-4A66-BEDD-B1E1FA067162}" srcId="{D8F21E9C-24CD-4C7E-865E-FE55F4AC12B3}" destId="{1131737C-80FA-4CF1-AA8B-6A1C724BF69E}" srcOrd="4" destOrd="0" parTransId="{BA5CC7EE-2915-4F5D-8523-9AC5605F88D9}" sibTransId="{6A23C22A-647E-4A08-835D-0C25C68A1D0F}"/>
    <dgm:cxn modelId="{F6C4E585-C8D8-4F00-82B4-A5E60D3BC8CE}" type="presOf" srcId="{57FA2017-16E7-4371-B6F3-063921792455}" destId="{46FDCE37-C8F8-444B-B0ED-0077A8879C03}" srcOrd="0" destOrd="3" presId="urn:microsoft.com/office/officeart/2008/layout/PictureStrips"/>
    <dgm:cxn modelId="{51A02B7B-EC7B-4A64-9691-BD4670E2918E}" srcId="{2741AFDF-7DBB-4108-8A20-0357D5FBD3B8}" destId="{8067F3A8-F0C8-499E-9814-6E7E162B015A}" srcOrd="3" destOrd="0" parTransId="{CC53E862-3F1A-4FDD-BF8C-33963D41FA84}" sibTransId="{781EA104-5591-4322-9D07-BC35A368BD01}"/>
    <dgm:cxn modelId="{D673CCE2-939A-441C-8634-D27BBD031C5A}" srcId="{2741AFDF-7DBB-4108-8A20-0357D5FBD3B8}" destId="{90B84122-EC9A-4BC0-B502-22AF7A0867C6}" srcOrd="2" destOrd="0" parTransId="{1B04EB68-4341-48E6-9127-86E65E501454}" sibTransId="{8DDF017D-410A-47E0-8D47-E83295F80FA3}"/>
    <dgm:cxn modelId="{D3A0F0D3-9335-4F10-A000-4DFEFCD6B7E0}" srcId="{DB87FF95-AE72-426C-925E-B58F1E8198D3}" destId="{35993145-4752-47C2-8618-BD6153380560}" srcOrd="3" destOrd="0" parTransId="{02687A52-C65B-4D87-8B72-0F259E35063E}" sibTransId="{48C0D0B7-CAC5-4AA4-957F-36DB4D0B1A37}"/>
    <dgm:cxn modelId="{68E27915-6EF7-4D91-A12D-3AF7F241FCFD}" srcId="{1131737C-80FA-4CF1-AA8B-6A1C724BF69E}" destId="{D54E2821-54A6-4903-8A68-6091278AE9D7}" srcOrd="1" destOrd="0" parTransId="{801018A8-46CD-4887-BD5A-35AFACB28FEA}" sibTransId="{939A749F-47DF-443A-A7C0-865C06F7C3C7}"/>
    <dgm:cxn modelId="{A4444EC3-E4B5-4E33-835D-D18675D35F3C}" srcId="{42B6273D-8E60-40EC-97B9-4A300407A2FC}" destId="{35D02632-5D17-439C-B553-A3B99AB71E7E}" srcOrd="3" destOrd="0" parTransId="{A11B318C-7025-4F19-8CC2-42ADED1B83F9}" sibTransId="{D733AB11-AE7A-45B0-BBBA-67905C086F48}"/>
    <dgm:cxn modelId="{3E461EFF-A7DB-4E6C-A513-1E3123E64BB4}" type="presOf" srcId="{97D7B9B6-4F87-4F91-8576-B110C5EA65FB}" destId="{D30A6708-E747-4D6B-A834-05BEEE843CAD}" srcOrd="0" destOrd="2" presId="urn:microsoft.com/office/officeart/2008/layout/PictureStrips"/>
    <dgm:cxn modelId="{912B2068-49ED-42F1-9357-74F9C89AA1DE}" type="presOf" srcId="{0744C19B-0B5D-4711-B257-9D97127B4F9F}" destId="{4C82949F-ACB9-4CB0-8B82-11470D469081}" srcOrd="0" destOrd="2" presId="urn:microsoft.com/office/officeart/2008/layout/PictureStrips"/>
    <dgm:cxn modelId="{3DC33378-4A11-4C1D-B7DA-EC038A3F5706}" type="presOf" srcId="{D8F21E9C-24CD-4C7E-865E-FE55F4AC12B3}" destId="{1E7C762B-66E6-4A0F-BF0D-E6FF34D3DBA5}" srcOrd="0" destOrd="0" presId="urn:microsoft.com/office/officeart/2008/layout/PictureStrips"/>
    <dgm:cxn modelId="{D114FA8A-DFFE-4D8C-B9ED-0714308FAB18}" type="presOf" srcId="{B7AD1FFF-B029-4A8A-823C-7AB2B1045695}" destId="{7B899415-82AB-4523-934F-637CC30EA05B}" srcOrd="0" destOrd="2" presId="urn:microsoft.com/office/officeart/2008/layout/PictureStrips"/>
    <dgm:cxn modelId="{92FD5B5B-1504-4450-BB73-EC9DFB65BA8C}" srcId="{BC25EFE1-2BFA-45D1-BED1-5AF39D46D79C}" destId="{374A29B1-6E20-441A-B767-1E24B64479BE}" srcOrd="3" destOrd="0" parTransId="{0C35EDB6-9BA2-4C28-A3A5-9E9D5036C0B7}" sibTransId="{E12EBFD8-2152-489A-937D-7C49B638513C}"/>
    <dgm:cxn modelId="{747D3375-2E89-49DF-97B5-102860E794AF}" srcId="{D8F21E9C-24CD-4C7E-865E-FE55F4AC12B3}" destId="{A3B89C89-4B08-4EF5-A029-FC7E4822579A}" srcOrd="2" destOrd="0" parTransId="{59D1987A-2AD0-48A4-808D-6DB3A42C75CD}" sibTransId="{DE93F483-BCF9-4EED-B492-C3A2AD1CFD0B}"/>
    <dgm:cxn modelId="{0F128A66-19C5-43A4-A640-E2F5ADBBB797}" type="presOf" srcId="{374A29B1-6E20-441A-B767-1E24B64479BE}" destId="{7B899415-82AB-4523-934F-637CC30EA05B}" srcOrd="0" destOrd="4" presId="urn:microsoft.com/office/officeart/2008/layout/PictureStrips"/>
    <dgm:cxn modelId="{5849E4A7-E192-4408-8421-9D800A8DE796}" srcId="{DB87FF95-AE72-426C-925E-B58F1E8198D3}" destId="{B533A736-F711-4644-8B46-DBB1DA87F081}" srcOrd="0" destOrd="0" parTransId="{E592FA78-5ACD-4724-AA07-81E2303F206E}" sibTransId="{36E008AB-A384-4E05-A49A-C56DB9B0429E}"/>
    <dgm:cxn modelId="{F1448BA1-EDD0-4D18-8FF3-A7CE0400B996}" srcId="{BC25EFE1-2BFA-45D1-BED1-5AF39D46D79C}" destId="{CD3EE110-E2F5-4745-AD39-09447C5F4D9B}" srcOrd="2" destOrd="0" parTransId="{A4821708-CF66-4C34-8497-1E5E7D26ADB9}" sibTransId="{45EC0A6D-D5D8-4EB2-8E36-FC194E92A983}"/>
    <dgm:cxn modelId="{EC28EBB9-B1BC-419F-BA75-AC3A29E28212}" srcId="{D8F21E9C-24CD-4C7E-865E-FE55F4AC12B3}" destId="{BC25EFE1-2BFA-45D1-BED1-5AF39D46D79C}" srcOrd="0" destOrd="0" parTransId="{03C5B51A-EE90-4DC5-A2B3-6610E3AE4081}" sibTransId="{2452F0F7-CA91-4F59-A564-1BB9BDA5CBBE}"/>
    <dgm:cxn modelId="{92A817AD-39F9-4D84-A445-196367E58974}" type="presParOf" srcId="{1E7C762B-66E6-4A0F-BF0D-E6FF34D3DBA5}" destId="{6581C96F-BB28-40AF-A4B7-C66BB6B2C0E5}" srcOrd="0" destOrd="0" presId="urn:microsoft.com/office/officeart/2008/layout/PictureStrips"/>
    <dgm:cxn modelId="{C242B271-FF15-4F2C-B1C4-89E0B07EAC83}" type="presParOf" srcId="{6581C96F-BB28-40AF-A4B7-C66BB6B2C0E5}" destId="{7B899415-82AB-4523-934F-637CC30EA05B}" srcOrd="0" destOrd="0" presId="urn:microsoft.com/office/officeart/2008/layout/PictureStrips"/>
    <dgm:cxn modelId="{9F3E836E-52F0-4B2A-8317-7BD36D3AD8E2}" type="presParOf" srcId="{6581C96F-BB28-40AF-A4B7-C66BB6B2C0E5}" destId="{DF311B42-FA3B-4DB5-88D3-35CE54F86170}" srcOrd="1" destOrd="0" presId="urn:microsoft.com/office/officeart/2008/layout/PictureStrips"/>
    <dgm:cxn modelId="{396FC0DC-6B7A-48FA-817F-B1911EE0FFFB}" type="presParOf" srcId="{1E7C762B-66E6-4A0F-BF0D-E6FF34D3DBA5}" destId="{6BFA5710-F439-4AF9-8ED1-A488235AFD9A}" srcOrd="1" destOrd="0" presId="urn:microsoft.com/office/officeart/2008/layout/PictureStrips"/>
    <dgm:cxn modelId="{CE860D1D-089A-43D0-91FF-229C1D4421E6}" type="presParOf" srcId="{1E7C762B-66E6-4A0F-BF0D-E6FF34D3DBA5}" destId="{A866FB0B-BBBD-4E77-9B02-3CED996AB728}" srcOrd="2" destOrd="0" presId="urn:microsoft.com/office/officeart/2008/layout/PictureStrips"/>
    <dgm:cxn modelId="{46CE0DD9-5ECF-4798-9F35-B1D944254533}" type="presParOf" srcId="{A866FB0B-BBBD-4E77-9B02-3CED996AB728}" destId="{D30A6708-E747-4D6B-A834-05BEEE843CAD}" srcOrd="0" destOrd="0" presId="urn:microsoft.com/office/officeart/2008/layout/PictureStrips"/>
    <dgm:cxn modelId="{297FE5BC-56C3-4558-8798-DE143DD5563C}" type="presParOf" srcId="{A866FB0B-BBBD-4E77-9B02-3CED996AB728}" destId="{F97BFED6-0DD6-4477-860D-631B2A1B00E4}" srcOrd="1" destOrd="0" presId="urn:microsoft.com/office/officeart/2008/layout/PictureStrips"/>
    <dgm:cxn modelId="{C038391D-60EA-45C0-8BDD-D9C8A32340DD}" type="presParOf" srcId="{1E7C762B-66E6-4A0F-BF0D-E6FF34D3DBA5}" destId="{CDA2C18E-AC4F-42E1-8F60-B5B4D791AE34}" srcOrd="3" destOrd="0" presId="urn:microsoft.com/office/officeart/2008/layout/PictureStrips"/>
    <dgm:cxn modelId="{AFBE2023-D40C-4056-9B6E-824AC1A90DE5}" type="presParOf" srcId="{1E7C762B-66E6-4A0F-BF0D-E6FF34D3DBA5}" destId="{D751CF82-A7A4-4ABD-AF39-2CB9E1EC1A0C}" srcOrd="4" destOrd="0" presId="urn:microsoft.com/office/officeart/2008/layout/PictureStrips"/>
    <dgm:cxn modelId="{D885287C-4821-48BB-A985-4A1E2898F320}" type="presParOf" srcId="{D751CF82-A7A4-4ABD-AF39-2CB9E1EC1A0C}" destId="{4C82949F-ACB9-4CB0-8B82-11470D469081}" srcOrd="0" destOrd="0" presId="urn:microsoft.com/office/officeart/2008/layout/PictureStrips"/>
    <dgm:cxn modelId="{36C641D9-C0A4-4E68-A821-48F883756274}" type="presParOf" srcId="{D751CF82-A7A4-4ABD-AF39-2CB9E1EC1A0C}" destId="{AE292A58-4FC2-4EF5-8205-827A3067DD26}" srcOrd="1" destOrd="0" presId="urn:microsoft.com/office/officeart/2008/layout/PictureStrips"/>
    <dgm:cxn modelId="{7A4419F9-62DD-4972-9B72-35052A064FFA}" type="presParOf" srcId="{1E7C762B-66E6-4A0F-BF0D-E6FF34D3DBA5}" destId="{6EE5E35C-64FC-4A13-8374-73C2810A973B}" srcOrd="5" destOrd="0" presId="urn:microsoft.com/office/officeart/2008/layout/PictureStrips"/>
    <dgm:cxn modelId="{3D05E2D3-84BD-4DF2-A37C-D3FF8A478A55}" type="presParOf" srcId="{1E7C762B-66E6-4A0F-BF0D-E6FF34D3DBA5}" destId="{357F1D77-9698-4189-8EBD-7F2C2080774C}" srcOrd="6" destOrd="0" presId="urn:microsoft.com/office/officeart/2008/layout/PictureStrips"/>
    <dgm:cxn modelId="{CCCDDCA9-FB7E-416D-B8D9-713F007C23CF}" type="presParOf" srcId="{357F1D77-9698-4189-8EBD-7F2C2080774C}" destId="{4FB2F746-532C-4309-8B4E-F312973D9749}" srcOrd="0" destOrd="0" presId="urn:microsoft.com/office/officeart/2008/layout/PictureStrips"/>
    <dgm:cxn modelId="{79B910DB-09D1-4DBF-9373-728C9E2153A7}" type="presParOf" srcId="{357F1D77-9698-4189-8EBD-7F2C2080774C}" destId="{C37DAA1F-4E63-4945-8607-DB92D29AF25B}" srcOrd="1" destOrd="0" presId="urn:microsoft.com/office/officeart/2008/layout/PictureStrips"/>
    <dgm:cxn modelId="{23AA70B2-4697-4120-BC3B-0FD4B8B30B41}" type="presParOf" srcId="{1E7C762B-66E6-4A0F-BF0D-E6FF34D3DBA5}" destId="{2F683249-86EA-4804-B311-F8FE93D0433F}" srcOrd="7" destOrd="0" presId="urn:microsoft.com/office/officeart/2008/layout/PictureStrips"/>
    <dgm:cxn modelId="{D6743D3D-5CE5-4469-BCB6-27946D62AB0B}" type="presParOf" srcId="{1E7C762B-66E6-4A0F-BF0D-E6FF34D3DBA5}" destId="{F7674D1D-FB87-4B0E-9868-B614FFAF904B}" srcOrd="8" destOrd="0" presId="urn:microsoft.com/office/officeart/2008/layout/PictureStrips"/>
    <dgm:cxn modelId="{9F65939D-7D35-4C89-84CF-03966FBACF82}" type="presParOf" srcId="{F7674D1D-FB87-4B0E-9868-B614FFAF904B}" destId="{27DC3CCF-CB49-4639-B22A-9537C5637A0E}" srcOrd="0" destOrd="0" presId="urn:microsoft.com/office/officeart/2008/layout/PictureStrips"/>
    <dgm:cxn modelId="{D45FCC94-BD28-4655-8204-269BFF16BD4E}" type="presParOf" srcId="{F7674D1D-FB87-4B0E-9868-B614FFAF904B}" destId="{ADB7CDA4-9357-49E6-A6C1-F48379B8A211}" srcOrd="1" destOrd="0" presId="urn:microsoft.com/office/officeart/2008/layout/PictureStrips"/>
    <dgm:cxn modelId="{7B7D2264-C019-4BAE-AA61-9F8462FB93F2}" type="presParOf" srcId="{1E7C762B-66E6-4A0F-BF0D-E6FF34D3DBA5}" destId="{03CCC4C8-A704-46C4-A12D-3C66D589BD80}" srcOrd="9" destOrd="0" presId="urn:microsoft.com/office/officeart/2008/layout/PictureStrips"/>
    <dgm:cxn modelId="{53C1FB2E-3C9E-4E42-9C19-F184195023B3}" type="presParOf" srcId="{1E7C762B-66E6-4A0F-BF0D-E6FF34D3DBA5}" destId="{567EABAD-05A0-49E3-89C1-DD355986FE8A}" srcOrd="10" destOrd="0" presId="urn:microsoft.com/office/officeart/2008/layout/PictureStrips"/>
    <dgm:cxn modelId="{943D7B56-EDB9-43AD-B070-549F51E22A6D}" type="presParOf" srcId="{567EABAD-05A0-49E3-89C1-DD355986FE8A}" destId="{46FDCE37-C8F8-444B-B0ED-0077A8879C03}" srcOrd="0" destOrd="0" presId="urn:microsoft.com/office/officeart/2008/layout/PictureStrips"/>
    <dgm:cxn modelId="{893D6C44-58A3-4714-87AB-6A647401FBD9}" type="presParOf" srcId="{567EABAD-05A0-49E3-89C1-DD355986FE8A}" destId="{D112B479-5F85-4D5D-B3CA-53FFEE49A99A}"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577EE69-BA02-4C57-857F-CB5BBC763D1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359BF1C-1D7A-41FC-AA7F-FA64CBF59B55}">
      <dgm:prSet phldrT="[Text]"/>
      <dgm:spPr/>
      <dgm:t>
        <a:bodyPr/>
        <a:lstStyle/>
        <a:p>
          <a:r>
            <a:rPr lang="en-US"/>
            <a:t>World: People with safe drinking water</a:t>
          </a:r>
        </a:p>
      </dgm:t>
    </dgm:pt>
    <dgm:pt modelId="{3E334624-CB30-4520-B7A5-C55E51CE0517}" type="parTrans" cxnId="{F7CCA5C7-9068-4E34-B211-74EB544C7D69}">
      <dgm:prSet/>
      <dgm:spPr/>
      <dgm:t>
        <a:bodyPr/>
        <a:lstStyle/>
        <a:p>
          <a:endParaRPr lang="en-US"/>
        </a:p>
      </dgm:t>
    </dgm:pt>
    <dgm:pt modelId="{10F1C795-86A9-4F6A-9B54-633B4E507793}" type="sibTrans" cxnId="{F7CCA5C7-9068-4E34-B211-74EB544C7D69}">
      <dgm:prSet/>
      <dgm:spPr/>
      <dgm:t>
        <a:bodyPr/>
        <a:lstStyle/>
        <a:p>
          <a:endParaRPr lang="en-US"/>
        </a:p>
      </dgm:t>
    </dgm:pt>
    <dgm:pt modelId="{961ECE70-FE8D-4F5F-A65D-3C4C288A18F3}">
      <dgm:prSet/>
      <dgm:spPr/>
      <dgm:t>
        <a:bodyPr/>
        <a:lstStyle/>
        <a:p>
          <a:r>
            <a:rPr lang="en-US"/>
            <a:t>15% of them in India</a:t>
          </a:r>
        </a:p>
      </dgm:t>
    </dgm:pt>
    <dgm:pt modelId="{A525E5A7-1DD5-4F5B-A06B-6A9E4A318A9F}" type="parTrans" cxnId="{088C697A-BC8F-48F2-97E4-F7C0DCAFD541}">
      <dgm:prSet/>
      <dgm:spPr/>
      <dgm:t>
        <a:bodyPr/>
        <a:lstStyle/>
        <a:p>
          <a:endParaRPr lang="en-US"/>
        </a:p>
      </dgm:t>
    </dgm:pt>
    <dgm:pt modelId="{F4F8FEBA-39DF-4A50-9279-FD8297C5C9D1}" type="sibTrans" cxnId="{088C697A-BC8F-48F2-97E4-F7C0DCAFD541}">
      <dgm:prSet/>
      <dgm:spPr/>
      <dgm:t>
        <a:bodyPr/>
        <a:lstStyle/>
        <a:p>
          <a:endParaRPr lang="en-US"/>
        </a:p>
      </dgm:t>
    </dgm:pt>
    <dgm:pt modelId="{66F2A715-C33E-4054-828B-4F43AD7807E5}">
      <dgm:prSet/>
      <dgm:spPr/>
      <dgm:t>
        <a:bodyPr/>
        <a:lstStyle/>
        <a:p>
          <a:r>
            <a:rPr lang="en-US"/>
            <a:t>World: people without electricity </a:t>
          </a:r>
        </a:p>
      </dgm:t>
    </dgm:pt>
    <dgm:pt modelId="{F7C8F23F-35F8-41A8-BA2E-2FF3118EE065}" type="parTrans" cxnId="{95440729-AAC1-4D6A-8A4E-03EDCF6E4CCD}">
      <dgm:prSet/>
      <dgm:spPr/>
      <dgm:t>
        <a:bodyPr/>
        <a:lstStyle/>
        <a:p>
          <a:endParaRPr lang="en-US"/>
        </a:p>
      </dgm:t>
    </dgm:pt>
    <dgm:pt modelId="{63CE9933-3A4B-4E07-975E-6681208D8F47}" type="sibTrans" cxnId="{95440729-AAC1-4D6A-8A4E-03EDCF6E4CCD}">
      <dgm:prSet/>
      <dgm:spPr/>
      <dgm:t>
        <a:bodyPr/>
        <a:lstStyle/>
        <a:p>
          <a:endParaRPr lang="en-US"/>
        </a:p>
      </dgm:t>
    </dgm:pt>
    <dgm:pt modelId="{75E3A255-4EA3-43CC-9243-407767093815}">
      <dgm:prSet/>
      <dgm:spPr/>
      <dgm:t>
        <a:bodyPr/>
        <a:lstStyle/>
        <a:p>
          <a:r>
            <a:rPr lang="en-US"/>
            <a:t>~25% of them in India</a:t>
          </a:r>
        </a:p>
      </dgm:t>
    </dgm:pt>
    <dgm:pt modelId="{EE2B978A-B141-42C3-B1F8-3B402714599E}" type="parTrans" cxnId="{EF3D1CCC-5A6C-498C-865E-A27B31A6BA49}">
      <dgm:prSet/>
      <dgm:spPr/>
      <dgm:t>
        <a:bodyPr/>
        <a:lstStyle/>
        <a:p>
          <a:endParaRPr lang="en-US"/>
        </a:p>
      </dgm:t>
    </dgm:pt>
    <dgm:pt modelId="{32CF4FBE-FA42-4CC6-BC02-27728EA56895}" type="sibTrans" cxnId="{EF3D1CCC-5A6C-498C-865E-A27B31A6BA49}">
      <dgm:prSet/>
      <dgm:spPr/>
      <dgm:t>
        <a:bodyPr/>
        <a:lstStyle/>
        <a:p>
          <a:endParaRPr lang="en-US"/>
        </a:p>
      </dgm:t>
    </dgm:pt>
    <dgm:pt modelId="{67196CCB-4F59-4808-8372-BB6AD803CF9F}">
      <dgm:prSet/>
      <dgm:spPr/>
      <dgm:t>
        <a:bodyPr/>
        <a:lstStyle/>
        <a:p>
          <a:r>
            <a:rPr lang="en-US"/>
            <a:t>World: poor</a:t>
          </a:r>
        </a:p>
      </dgm:t>
    </dgm:pt>
    <dgm:pt modelId="{E7ADB441-12CE-418E-95A0-AA15BBB3E3D4}" type="parTrans" cxnId="{762ADB17-5A26-4FA6-84A0-59EBA57EE2CE}">
      <dgm:prSet/>
      <dgm:spPr/>
      <dgm:t>
        <a:bodyPr/>
        <a:lstStyle/>
        <a:p>
          <a:endParaRPr lang="en-US"/>
        </a:p>
      </dgm:t>
    </dgm:pt>
    <dgm:pt modelId="{8DD9C306-1332-4422-8B5D-A6B0593B3842}" type="sibTrans" cxnId="{762ADB17-5A26-4FA6-84A0-59EBA57EE2CE}">
      <dgm:prSet/>
      <dgm:spPr/>
      <dgm:t>
        <a:bodyPr/>
        <a:lstStyle/>
        <a:p>
          <a:endParaRPr lang="en-US"/>
        </a:p>
      </dgm:t>
    </dgm:pt>
    <dgm:pt modelId="{936B15D5-BC6A-43F1-8189-E78B2B87EAC2}">
      <dgm:prSet/>
      <dgm:spPr/>
      <dgm:t>
        <a:bodyPr/>
        <a:lstStyle/>
        <a:p>
          <a:r>
            <a:rPr lang="en-US"/>
            <a:t>30% of them in India</a:t>
          </a:r>
        </a:p>
      </dgm:t>
    </dgm:pt>
    <dgm:pt modelId="{5308B9E6-A10E-4276-9796-35733CC5A62E}" type="parTrans" cxnId="{915FF382-71D3-4290-8221-00E8906447DF}">
      <dgm:prSet/>
      <dgm:spPr/>
      <dgm:t>
        <a:bodyPr/>
        <a:lstStyle/>
        <a:p>
          <a:endParaRPr lang="en-US"/>
        </a:p>
      </dgm:t>
    </dgm:pt>
    <dgm:pt modelId="{CDDFAD6F-F06A-4849-B1DF-ED26CCB06E48}" type="sibTrans" cxnId="{915FF382-71D3-4290-8221-00E8906447DF}">
      <dgm:prSet/>
      <dgm:spPr/>
      <dgm:t>
        <a:bodyPr/>
        <a:lstStyle/>
        <a:p>
          <a:endParaRPr lang="en-US"/>
        </a:p>
      </dgm:t>
    </dgm:pt>
    <dgm:pt modelId="{0E99F91C-F444-42E0-8E2D-7BB3ADAD8142}" type="pres">
      <dgm:prSet presAssocID="{0577EE69-BA02-4C57-857F-CB5BBC763D1B}" presName="linear" presStyleCnt="0">
        <dgm:presLayoutVars>
          <dgm:dir/>
          <dgm:animLvl val="lvl"/>
          <dgm:resizeHandles val="exact"/>
        </dgm:presLayoutVars>
      </dgm:prSet>
      <dgm:spPr/>
    </dgm:pt>
    <dgm:pt modelId="{859229CE-99DB-4F1E-9DF7-620EBA082B6B}" type="pres">
      <dgm:prSet presAssocID="{0359BF1C-1D7A-41FC-AA7F-FA64CBF59B55}" presName="parentLin" presStyleCnt="0"/>
      <dgm:spPr/>
    </dgm:pt>
    <dgm:pt modelId="{E6975C64-CAE0-4E52-B2E8-DABE8D9AB450}" type="pres">
      <dgm:prSet presAssocID="{0359BF1C-1D7A-41FC-AA7F-FA64CBF59B55}" presName="parentLeftMargin" presStyleLbl="node1" presStyleIdx="0" presStyleCnt="3"/>
      <dgm:spPr/>
    </dgm:pt>
    <dgm:pt modelId="{62B0602B-72CF-40E3-AD71-AF5C416229B4}" type="pres">
      <dgm:prSet presAssocID="{0359BF1C-1D7A-41FC-AA7F-FA64CBF59B55}" presName="parentText" presStyleLbl="node1" presStyleIdx="0" presStyleCnt="3">
        <dgm:presLayoutVars>
          <dgm:chMax val="0"/>
          <dgm:bulletEnabled val="1"/>
        </dgm:presLayoutVars>
      </dgm:prSet>
      <dgm:spPr/>
    </dgm:pt>
    <dgm:pt modelId="{63FD1089-DDB4-4CA1-A3F2-2016FBADB307}" type="pres">
      <dgm:prSet presAssocID="{0359BF1C-1D7A-41FC-AA7F-FA64CBF59B55}" presName="negativeSpace" presStyleCnt="0"/>
      <dgm:spPr/>
    </dgm:pt>
    <dgm:pt modelId="{1788E7C9-6B2A-4A03-9AFB-6B683C805DEF}" type="pres">
      <dgm:prSet presAssocID="{0359BF1C-1D7A-41FC-AA7F-FA64CBF59B55}" presName="childText" presStyleLbl="conFgAcc1" presStyleIdx="0" presStyleCnt="3">
        <dgm:presLayoutVars>
          <dgm:bulletEnabled val="1"/>
        </dgm:presLayoutVars>
      </dgm:prSet>
      <dgm:spPr/>
    </dgm:pt>
    <dgm:pt modelId="{920AB2A3-E513-41BC-9C42-329867883E5A}" type="pres">
      <dgm:prSet presAssocID="{10F1C795-86A9-4F6A-9B54-633B4E507793}" presName="spaceBetweenRectangles" presStyleCnt="0"/>
      <dgm:spPr/>
    </dgm:pt>
    <dgm:pt modelId="{0D2F43A0-CAC3-48A9-889F-1C4169E922AF}" type="pres">
      <dgm:prSet presAssocID="{66F2A715-C33E-4054-828B-4F43AD7807E5}" presName="parentLin" presStyleCnt="0"/>
      <dgm:spPr/>
    </dgm:pt>
    <dgm:pt modelId="{F3347A64-5FF0-4976-8C75-EE3130D6C437}" type="pres">
      <dgm:prSet presAssocID="{66F2A715-C33E-4054-828B-4F43AD7807E5}" presName="parentLeftMargin" presStyleLbl="node1" presStyleIdx="0" presStyleCnt="3"/>
      <dgm:spPr/>
    </dgm:pt>
    <dgm:pt modelId="{8CFADCC2-3C06-45A9-B025-841071C9989A}" type="pres">
      <dgm:prSet presAssocID="{66F2A715-C33E-4054-828B-4F43AD7807E5}" presName="parentText" presStyleLbl="node1" presStyleIdx="1" presStyleCnt="3">
        <dgm:presLayoutVars>
          <dgm:chMax val="0"/>
          <dgm:bulletEnabled val="1"/>
        </dgm:presLayoutVars>
      </dgm:prSet>
      <dgm:spPr/>
    </dgm:pt>
    <dgm:pt modelId="{F6C539A8-A24E-4AA4-A708-E322B3511F63}" type="pres">
      <dgm:prSet presAssocID="{66F2A715-C33E-4054-828B-4F43AD7807E5}" presName="negativeSpace" presStyleCnt="0"/>
      <dgm:spPr/>
    </dgm:pt>
    <dgm:pt modelId="{23B2785B-3FE2-4609-B2E0-98ABF3960231}" type="pres">
      <dgm:prSet presAssocID="{66F2A715-C33E-4054-828B-4F43AD7807E5}" presName="childText" presStyleLbl="conFgAcc1" presStyleIdx="1" presStyleCnt="3">
        <dgm:presLayoutVars>
          <dgm:bulletEnabled val="1"/>
        </dgm:presLayoutVars>
      </dgm:prSet>
      <dgm:spPr/>
    </dgm:pt>
    <dgm:pt modelId="{67407052-A1AD-4BC2-BCD2-7E6582296231}" type="pres">
      <dgm:prSet presAssocID="{63CE9933-3A4B-4E07-975E-6681208D8F47}" presName="spaceBetweenRectangles" presStyleCnt="0"/>
      <dgm:spPr/>
    </dgm:pt>
    <dgm:pt modelId="{391834EC-032F-47BC-B499-1DA06A3FF884}" type="pres">
      <dgm:prSet presAssocID="{67196CCB-4F59-4808-8372-BB6AD803CF9F}" presName="parentLin" presStyleCnt="0"/>
      <dgm:spPr/>
    </dgm:pt>
    <dgm:pt modelId="{3C5CC8E4-62D8-4DAA-A74B-A6543E3A9C62}" type="pres">
      <dgm:prSet presAssocID="{67196CCB-4F59-4808-8372-BB6AD803CF9F}" presName="parentLeftMargin" presStyleLbl="node1" presStyleIdx="1" presStyleCnt="3"/>
      <dgm:spPr/>
    </dgm:pt>
    <dgm:pt modelId="{FFCC42B6-1E90-44B9-90EB-87926DF3C35C}" type="pres">
      <dgm:prSet presAssocID="{67196CCB-4F59-4808-8372-BB6AD803CF9F}" presName="parentText" presStyleLbl="node1" presStyleIdx="2" presStyleCnt="3">
        <dgm:presLayoutVars>
          <dgm:chMax val="0"/>
          <dgm:bulletEnabled val="1"/>
        </dgm:presLayoutVars>
      </dgm:prSet>
      <dgm:spPr/>
    </dgm:pt>
    <dgm:pt modelId="{4740F123-8983-4306-9441-0E0BB747DC85}" type="pres">
      <dgm:prSet presAssocID="{67196CCB-4F59-4808-8372-BB6AD803CF9F}" presName="negativeSpace" presStyleCnt="0"/>
      <dgm:spPr/>
    </dgm:pt>
    <dgm:pt modelId="{181F4F68-F916-48F8-8C55-6485AD48F833}" type="pres">
      <dgm:prSet presAssocID="{67196CCB-4F59-4808-8372-BB6AD803CF9F}" presName="childText" presStyleLbl="conFgAcc1" presStyleIdx="2" presStyleCnt="3">
        <dgm:presLayoutVars>
          <dgm:bulletEnabled val="1"/>
        </dgm:presLayoutVars>
      </dgm:prSet>
      <dgm:spPr/>
    </dgm:pt>
  </dgm:ptLst>
  <dgm:cxnLst>
    <dgm:cxn modelId="{CBC39197-62D9-4F7D-886B-804A5C09F0D1}" type="presOf" srcId="{0359BF1C-1D7A-41FC-AA7F-FA64CBF59B55}" destId="{62B0602B-72CF-40E3-AD71-AF5C416229B4}" srcOrd="1" destOrd="0" presId="urn:microsoft.com/office/officeart/2005/8/layout/list1"/>
    <dgm:cxn modelId="{BA8200F4-7732-4D19-A252-8C43EBA6F0D8}" type="presOf" srcId="{0359BF1C-1D7A-41FC-AA7F-FA64CBF59B55}" destId="{E6975C64-CAE0-4E52-B2E8-DABE8D9AB450}" srcOrd="0" destOrd="0" presId="urn:microsoft.com/office/officeart/2005/8/layout/list1"/>
    <dgm:cxn modelId="{D322C161-3A98-4486-BAD4-626EA5618873}" type="presOf" srcId="{936B15D5-BC6A-43F1-8189-E78B2B87EAC2}" destId="{181F4F68-F916-48F8-8C55-6485AD48F833}" srcOrd="0" destOrd="0" presId="urn:microsoft.com/office/officeart/2005/8/layout/list1"/>
    <dgm:cxn modelId="{95440729-AAC1-4D6A-8A4E-03EDCF6E4CCD}" srcId="{0577EE69-BA02-4C57-857F-CB5BBC763D1B}" destId="{66F2A715-C33E-4054-828B-4F43AD7807E5}" srcOrd="1" destOrd="0" parTransId="{F7C8F23F-35F8-41A8-BA2E-2FF3118EE065}" sibTransId="{63CE9933-3A4B-4E07-975E-6681208D8F47}"/>
    <dgm:cxn modelId="{5CDD0125-3510-4BE1-A2B8-3AAF59355B08}" type="presOf" srcId="{75E3A255-4EA3-43CC-9243-407767093815}" destId="{23B2785B-3FE2-4609-B2E0-98ABF3960231}" srcOrd="0" destOrd="0" presId="urn:microsoft.com/office/officeart/2005/8/layout/list1"/>
    <dgm:cxn modelId="{762ADB17-5A26-4FA6-84A0-59EBA57EE2CE}" srcId="{0577EE69-BA02-4C57-857F-CB5BBC763D1B}" destId="{67196CCB-4F59-4808-8372-BB6AD803CF9F}" srcOrd="2" destOrd="0" parTransId="{E7ADB441-12CE-418E-95A0-AA15BBB3E3D4}" sibTransId="{8DD9C306-1332-4422-8B5D-A6B0593B3842}"/>
    <dgm:cxn modelId="{2DC83674-9096-4BF4-8A6C-1BF8D290E6B3}" type="presOf" srcId="{67196CCB-4F59-4808-8372-BB6AD803CF9F}" destId="{3C5CC8E4-62D8-4DAA-A74B-A6543E3A9C62}" srcOrd="0" destOrd="0" presId="urn:microsoft.com/office/officeart/2005/8/layout/list1"/>
    <dgm:cxn modelId="{61819F28-67FB-4353-BB76-C6EEC01B0919}" type="presOf" srcId="{66F2A715-C33E-4054-828B-4F43AD7807E5}" destId="{F3347A64-5FF0-4976-8C75-EE3130D6C437}" srcOrd="0" destOrd="0" presId="urn:microsoft.com/office/officeart/2005/8/layout/list1"/>
    <dgm:cxn modelId="{088C697A-BC8F-48F2-97E4-F7C0DCAFD541}" srcId="{0359BF1C-1D7A-41FC-AA7F-FA64CBF59B55}" destId="{961ECE70-FE8D-4F5F-A65D-3C4C288A18F3}" srcOrd="0" destOrd="0" parTransId="{A525E5A7-1DD5-4F5B-A06B-6A9E4A318A9F}" sibTransId="{F4F8FEBA-39DF-4A50-9279-FD8297C5C9D1}"/>
    <dgm:cxn modelId="{6201D8A0-C3E3-4183-A1FE-E05929ED62D3}" type="presOf" srcId="{0577EE69-BA02-4C57-857F-CB5BBC763D1B}" destId="{0E99F91C-F444-42E0-8E2D-7BB3ADAD8142}" srcOrd="0" destOrd="0" presId="urn:microsoft.com/office/officeart/2005/8/layout/list1"/>
    <dgm:cxn modelId="{915FF382-71D3-4290-8221-00E8906447DF}" srcId="{67196CCB-4F59-4808-8372-BB6AD803CF9F}" destId="{936B15D5-BC6A-43F1-8189-E78B2B87EAC2}" srcOrd="0" destOrd="0" parTransId="{5308B9E6-A10E-4276-9796-35733CC5A62E}" sibTransId="{CDDFAD6F-F06A-4849-B1DF-ED26CCB06E48}"/>
    <dgm:cxn modelId="{EF3D1CCC-5A6C-498C-865E-A27B31A6BA49}" srcId="{66F2A715-C33E-4054-828B-4F43AD7807E5}" destId="{75E3A255-4EA3-43CC-9243-407767093815}" srcOrd="0" destOrd="0" parTransId="{EE2B978A-B141-42C3-B1F8-3B402714599E}" sibTransId="{32CF4FBE-FA42-4CC6-BC02-27728EA56895}"/>
    <dgm:cxn modelId="{FD62248E-010A-4EE4-A12D-DE88F8DED9A8}" type="presOf" srcId="{66F2A715-C33E-4054-828B-4F43AD7807E5}" destId="{8CFADCC2-3C06-45A9-B025-841071C9989A}" srcOrd="1" destOrd="0" presId="urn:microsoft.com/office/officeart/2005/8/layout/list1"/>
    <dgm:cxn modelId="{F9B73819-D7EA-4B2B-A3E1-5C58FF48A9EC}" type="presOf" srcId="{67196CCB-4F59-4808-8372-BB6AD803CF9F}" destId="{FFCC42B6-1E90-44B9-90EB-87926DF3C35C}" srcOrd="1" destOrd="0" presId="urn:microsoft.com/office/officeart/2005/8/layout/list1"/>
    <dgm:cxn modelId="{C88D59AE-A22A-4963-8999-CCF61EADA2A2}" type="presOf" srcId="{961ECE70-FE8D-4F5F-A65D-3C4C288A18F3}" destId="{1788E7C9-6B2A-4A03-9AFB-6B683C805DEF}" srcOrd="0" destOrd="0" presId="urn:microsoft.com/office/officeart/2005/8/layout/list1"/>
    <dgm:cxn modelId="{F7CCA5C7-9068-4E34-B211-74EB544C7D69}" srcId="{0577EE69-BA02-4C57-857F-CB5BBC763D1B}" destId="{0359BF1C-1D7A-41FC-AA7F-FA64CBF59B55}" srcOrd="0" destOrd="0" parTransId="{3E334624-CB30-4520-B7A5-C55E51CE0517}" sibTransId="{10F1C795-86A9-4F6A-9B54-633B4E507793}"/>
    <dgm:cxn modelId="{E903B30B-9C17-4C42-A89B-E375B8D73C43}" type="presParOf" srcId="{0E99F91C-F444-42E0-8E2D-7BB3ADAD8142}" destId="{859229CE-99DB-4F1E-9DF7-620EBA082B6B}" srcOrd="0" destOrd="0" presId="urn:microsoft.com/office/officeart/2005/8/layout/list1"/>
    <dgm:cxn modelId="{3FE336A8-8339-499E-825E-BCFAB51638BA}" type="presParOf" srcId="{859229CE-99DB-4F1E-9DF7-620EBA082B6B}" destId="{E6975C64-CAE0-4E52-B2E8-DABE8D9AB450}" srcOrd="0" destOrd="0" presId="urn:microsoft.com/office/officeart/2005/8/layout/list1"/>
    <dgm:cxn modelId="{106831B1-39AE-47AF-B92C-14C8AC6B6414}" type="presParOf" srcId="{859229CE-99DB-4F1E-9DF7-620EBA082B6B}" destId="{62B0602B-72CF-40E3-AD71-AF5C416229B4}" srcOrd="1" destOrd="0" presId="urn:microsoft.com/office/officeart/2005/8/layout/list1"/>
    <dgm:cxn modelId="{239C1CF2-2300-42C8-98DA-75ED0775EF52}" type="presParOf" srcId="{0E99F91C-F444-42E0-8E2D-7BB3ADAD8142}" destId="{63FD1089-DDB4-4CA1-A3F2-2016FBADB307}" srcOrd="1" destOrd="0" presId="urn:microsoft.com/office/officeart/2005/8/layout/list1"/>
    <dgm:cxn modelId="{6D48A2C7-EC53-4F64-8C13-D0B13ACE7044}" type="presParOf" srcId="{0E99F91C-F444-42E0-8E2D-7BB3ADAD8142}" destId="{1788E7C9-6B2A-4A03-9AFB-6B683C805DEF}" srcOrd="2" destOrd="0" presId="urn:microsoft.com/office/officeart/2005/8/layout/list1"/>
    <dgm:cxn modelId="{94010B61-320F-4768-AD0F-4D7A68DE0AC6}" type="presParOf" srcId="{0E99F91C-F444-42E0-8E2D-7BB3ADAD8142}" destId="{920AB2A3-E513-41BC-9C42-329867883E5A}" srcOrd="3" destOrd="0" presId="urn:microsoft.com/office/officeart/2005/8/layout/list1"/>
    <dgm:cxn modelId="{BB8851AF-4CB9-4472-BC0A-2DFB054A7B02}" type="presParOf" srcId="{0E99F91C-F444-42E0-8E2D-7BB3ADAD8142}" destId="{0D2F43A0-CAC3-48A9-889F-1C4169E922AF}" srcOrd="4" destOrd="0" presId="urn:microsoft.com/office/officeart/2005/8/layout/list1"/>
    <dgm:cxn modelId="{150B5BA3-2B7A-4197-A33A-4B7B63A06842}" type="presParOf" srcId="{0D2F43A0-CAC3-48A9-889F-1C4169E922AF}" destId="{F3347A64-5FF0-4976-8C75-EE3130D6C437}" srcOrd="0" destOrd="0" presId="urn:microsoft.com/office/officeart/2005/8/layout/list1"/>
    <dgm:cxn modelId="{A8FAC4CF-7478-4388-B8C3-C5D1CC7C394F}" type="presParOf" srcId="{0D2F43A0-CAC3-48A9-889F-1C4169E922AF}" destId="{8CFADCC2-3C06-45A9-B025-841071C9989A}" srcOrd="1" destOrd="0" presId="urn:microsoft.com/office/officeart/2005/8/layout/list1"/>
    <dgm:cxn modelId="{4B60136A-3C93-4ED7-8248-01B2ED6F4BB3}" type="presParOf" srcId="{0E99F91C-F444-42E0-8E2D-7BB3ADAD8142}" destId="{F6C539A8-A24E-4AA4-A708-E322B3511F63}" srcOrd="5" destOrd="0" presId="urn:microsoft.com/office/officeart/2005/8/layout/list1"/>
    <dgm:cxn modelId="{7CD1D79D-1FBE-40D0-B968-5838CD7B0BAE}" type="presParOf" srcId="{0E99F91C-F444-42E0-8E2D-7BB3ADAD8142}" destId="{23B2785B-3FE2-4609-B2E0-98ABF3960231}" srcOrd="6" destOrd="0" presId="urn:microsoft.com/office/officeart/2005/8/layout/list1"/>
    <dgm:cxn modelId="{79B64CE9-16C7-42DD-861F-B253D75F16A9}" type="presParOf" srcId="{0E99F91C-F444-42E0-8E2D-7BB3ADAD8142}" destId="{67407052-A1AD-4BC2-BCD2-7E6582296231}" srcOrd="7" destOrd="0" presId="urn:microsoft.com/office/officeart/2005/8/layout/list1"/>
    <dgm:cxn modelId="{B9041B52-C1A3-4B24-87EB-F1BB736BFBBF}" type="presParOf" srcId="{0E99F91C-F444-42E0-8E2D-7BB3ADAD8142}" destId="{391834EC-032F-47BC-B499-1DA06A3FF884}" srcOrd="8" destOrd="0" presId="urn:microsoft.com/office/officeart/2005/8/layout/list1"/>
    <dgm:cxn modelId="{48004EF1-61A2-4D8A-8120-7CBC91A36D6E}" type="presParOf" srcId="{391834EC-032F-47BC-B499-1DA06A3FF884}" destId="{3C5CC8E4-62D8-4DAA-A74B-A6543E3A9C62}" srcOrd="0" destOrd="0" presId="urn:microsoft.com/office/officeart/2005/8/layout/list1"/>
    <dgm:cxn modelId="{ADB2F032-F80F-4059-B445-942A2A154082}" type="presParOf" srcId="{391834EC-032F-47BC-B499-1DA06A3FF884}" destId="{FFCC42B6-1E90-44B9-90EB-87926DF3C35C}" srcOrd="1" destOrd="0" presId="urn:microsoft.com/office/officeart/2005/8/layout/list1"/>
    <dgm:cxn modelId="{07A992EB-E83F-4394-9E3B-302BA6044A69}" type="presParOf" srcId="{0E99F91C-F444-42E0-8E2D-7BB3ADAD8142}" destId="{4740F123-8983-4306-9441-0E0BB747DC85}" srcOrd="9" destOrd="0" presId="urn:microsoft.com/office/officeart/2005/8/layout/list1"/>
    <dgm:cxn modelId="{391CDC0F-544B-4888-AA0A-4E6184CCC2FC}" type="presParOf" srcId="{0E99F91C-F444-42E0-8E2D-7BB3ADAD8142}" destId="{181F4F68-F916-48F8-8C55-6485AD48F83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83B80B3-D798-4EFE-8CA8-D1F64C7FACFF}" type="doc">
      <dgm:prSet loTypeId="urn:microsoft.com/office/officeart/2005/8/layout/default" loCatId="list" qsTypeId="urn:microsoft.com/office/officeart/2005/8/quickstyle/simple1" qsCatId="simple" csTypeId="urn:microsoft.com/office/officeart/2005/8/colors/accent4_2" csCatId="accent4" phldr="1"/>
      <dgm:spPr/>
      <dgm:t>
        <a:bodyPr/>
        <a:lstStyle/>
        <a:p>
          <a:endParaRPr lang="en-US"/>
        </a:p>
      </dgm:t>
    </dgm:pt>
    <dgm:pt modelId="{645D393F-40A0-42AA-B242-2F69DACABE3D}">
      <dgm:prSet phldrT="[Text]"/>
      <dgm:spPr/>
      <dgm:t>
        <a:bodyPr/>
        <a:lstStyle/>
        <a:p>
          <a:r>
            <a:rPr lang="en-US"/>
            <a:t>Adaptation</a:t>
          </a:r>
        </a:p>
      </dgm:t>
    </dgm:pt>
    <dgm:pt modelId="{A3A7AEF9-50FD-4C79-AFC4-7AC46B1A5E24}" type="parTrans" cxnId="{CBE6C158-3CB6-439F-9DE2-43C01C7EF604}">
      <dgm:prSet/>
      <dgm:spPr/>
      <dgm:t>
        <a:bodyPr/>
        <a:lstStyle/>
        <a:p>
          <a:endParaRPr lang="en-US"/>
        </a:p>
      </dgm:t>
    </dgm:pt>
    <dgm:pt modelId="{20E17BDE-ED88-46F5-AFE3-26D27B250462}" type="sibTrans" cxnId="{CBE6C158-3CB6-439F-9DE2-43C01C7EF604}">
      <dgm:prSet/>
      <dgm:spPr/>
      <dgm:t>
        <a:bodyPr/>
        <a:lstStyle/>
        <a:p>
          <a:endParaRPr lang="en-US"/>
        </a:p>
      </dgm:t>
    </dgm:pt>
    <dgm:pt modelId="{FD69F51B-7CBA-4ED8-B70D-9F83B3DFCD80}">
      <dgm:prSet/>
      <dgm:spPr/>
      <dgm:t>
        <a:bodyPr/>
        <a:lstStyle/>
        <a:p>
          <a:r>
            <a:rPr lang="en-US" dirty="0"/>
            <a:t>Mitigation</a:t>
          </a:r>
        </a:p>
      </dgm:t>
    </dgm:pt>
    <dgm:pt modelId="{11596C5F-1C53-4298-AC7D-14800E298321}" type="parTrans" cxnId="{8AC24E26-0271-413A-A6E6-9C9AF4B480CC}">
      <dgm:prSet/>
      <dgm:spPr/>
      <dgm:t>
        <a:bodyPr/>
        <a:lstStyle/>
        <a:p>
          <a:endParaRPr lang="en-US"/>
        </a:p>
      </dgm:t>
    </dgm:pt>
    <dgm:pt modelId="{308D7E50-26BE-43EE-BFA2-4FBBEDDEEB9F}" type="sibTrans" cxnId="{8AC24E26-0271-413A-A6E6-9C9AF4B480CC}">
      <dgm:prSet/>
      <dgm:spPr/>
      <dgm:t>
        <a:bodyPr/>
        <a:lstStyle/>
        <a:p>
          <a:endParaRPr lang="en-US"/>
        </a:p>
      </dgm:t>
    </dgm:pt>
    <dgm:pt modelId="{646FC89B-7CCA-4065-BEE8-5DCC66FB6000}">
      <dgm:prSet/>
      <dgm:spPr/>
      <dgm:t>
        <a:bodyPr/>
        <a:lstStyle/>
        <a:p>
          <a:r>
            <a:rPr lang="en-US"/>
            <a:t>Finance</a:t>
          </a:r>
        </a:p>
      </dgm:t>
    </dgm:pt>
    <dgm:pt modelId="{BB7DD007-EF2B-4943-9BCF-5156E8FD2B75}" type="parTrans" cxnId="{3BDB7568-D6CD-44D7-9BD6-E949C70F2423}">
      <dgm:prSet/>
      <dgm:spPr/>
      <dgm:t>
        <a:bodyPr/>
        <a:lstStyle/>
        <a:p>
          <a:endParaRPr lang="en-US"/>
        </a:p>
      </dgm:t>
    </dgm:pt>
    <dgm:pt modelId="{3B50EBEB-4705-421C-A4C7-569E229157DC}" type="sibTrans" cxnId="{3BDB7568-D6CD-44D7-9BD6-E949C70F2423}">
      <dgm:prSet/>
      <dgm:spPr/>
      <dgm:t>
        <a:bodyPr/>
        <a:lstStyle/>
        <a:p>
          <a:endParaRPr lang="en-US"/>
        </a:p>
      </dgm:t>
    </dgm:pt>
    <dgm:pt modelId="{28B3DFEC-9CCA-4508-900C-A6DE9E711E8B}">
      <dgm:prSet/>
      <dgm:spPr/>
      <dgm:t>
        <a:bodyPr/>
        <a:lstStyle/>
        <a:p>
          <a:r>
            <a:rPr lang="en-US"/>
            <a:t>Technology</a:t>
          </a:r>
        </a:p>
      </dgm:t>
    </dgm:pt>
    <dgm:pt modelId="{6D81F05A-8DA4-43FD-8314-439D7687A898}" type="parTrans" cxnId="{E4F0D29E-12E1-4632-B290-2C82EF841C09}">
      <dgm:prSet/>
      <dgm:spPr/>
      <dgm:t>
        <a:bodyPr/>
        <a:lstStyle/>
        <a:p>
          <a:endParaRPr lang="en-US"/>
        </a:p>
      </dgm:t>
    </dgm:pt>
    <dgm:pt modelId="{28AFB58A-42E2-4391-B5A7-426532DBFA8E}" type="sibTrans" cxnId="{E4F0D29E-12E1-4632-B290-2C82EF841C09}">
      <dgm:prSet/>
      <dgm:spPr/>
      <dgm:t>
        <a:bodyPr/>
        <a:lstStyle/>
        <a:p>
          <a:endParaRPr lang="en-US"/>
        </a:p>
      </dgm:t>
    </dgm:pt>
    <dgm:pt modelId="{7A22F67A-3429-40ED-8355-39E8615C07FE}">
      <dgm:prSet/>
      <dgm:spPr/>
      <dgm:t>
        <a:bodyPr/>
        <a:lstStyle/>
        <a:p>
          <a:r>
            <a:rPr lang="en-US"/>
            <a:t>capacity building</a:t>
          </a:r>
        </a:p>
      </dgm:t>
    </dgm:pt>
    <dgm:pt modelId="{3CE3CCE5-63B3-4521-82D2-8FD2005FADA6}" type="parTrans" cxnId="{6781223C-212F-4CB9-840E-8DC544100CFC}">
      <dgm:prSet/>
      <dgm:spPr/>
      <dgm:t>
        <a:bodyPr/>
        <a:lstStyle/>
        <a:p>
          <a:endParaRPr lang="en-US"/>
        </a:p>
      </dgm:t>
    </dgm:pt>
    <dgm:pt modelId="{A74E1400-1520-4702-A260-9D018E5BB515}" type="sibTrans" cxnId="{6781223C-212F-4CB9-840E-8DC544100CFC}">
      <dgm:prSet/>
      <dgm:spPr/>
      <dgm:t>
        <a:bodyPr/>
        <a:lstStyle/>
        <a:p>
          <a:endParaRPr lang="en-US"/>
        </a:p>
      </dgm:t>
    </dgm:pt>
    <dgm:pt modelId="{D533E29E-2B88-48E4-A09A-D7B47C4CFB77}">
      <dgm:prSet/>
      <dgm:spPr/>
      <dgm:t>
        <a:bodyPr/>
        <a:lstStyle/>
        <a:p>
          <a:r>
            <a:rPr lang="en-US"/>
            <a:t>Total 6 cr. tonnes CO</a:t>
          </a:r>
          <a:r>
            <a:rPr lang="en-US" baseline="-25000"/>
            <a:t>2</a:t>
          </a:r>
          <a:r>
            <a:rPr lang="en-US"/>
            <a:t> </a:t>
          </a:r>
          <a:endParaRPr lang="en-US" dirty="0"/>
        </a:p>
      </dgm:t>
    </dgm:pt>
    <dgm:pt modelId="{83340E62-1313-4B05-9234-9E76B5CA89C0}" type="parTrans" cxnId="{FFE46F31-83EC-4F28-98D0-EBF537040534}">
      <dgm:prSet/>
      <dgm:spPr/>
      <dgm:t>
        <a:bodyPr/>
        <a:lstStyle/>
        <a:p>
          <a:endParaRPr lang="en-US"/>
        </a:p>
      </dgm:t>
    </dgm:pt>
    <dgm:pt modelId="{4A8757EE-EF5A-479A-9EAF-85FA0162D174}" type="sibTrans" cxnId="{FFE46F31-83EC-4F28-98D0-EBF537040534}">
      <dgm:prSet/>
      <dgm:spPr/>
      <dgm:t>
        <a:bodyPr/>
        <a:lstStyle/>
        <a:p>
          <a:endParaRPr lang="en-US"/>
        </a:p>
      </dgm:t>
    </dgm:pt>
    <dgm:pt modelId="{54E4A6B9-709E-462E-A81F-AA6AB4DBE272}" type="pres">
      <dgm:prSet presAssocID="{F83B80B3-D798-4EFE-8CA8-D1F64C7FACFF}" presName="diagram" presStyleCnt="0">
        <dgm:presLayoutVars>
          <dgm:dir/>
          <dgm:resizeHandles val="exact"/>
        </dgm:presLayoutVars>
      </dgm:prSet>
      <dgm:spPr/>
    </dgm:pt>
    <dgm:pt modelId="{674E10EA-1980-4DF1-9B10-CB9BF3EA744B}" type="pres">
      <dgm:prSet presAssocID="{645D393F-40A0-42AA-B242-2F69DACABE3D}" presName="node" presStyleLbl="node1" presStyleIdx="0" presStyleCnt="5">
        <dgm:presLayoutVars>
          <dgm:bulletEnabled val="1"/>
        </dgm:presLayoutVars>
      </dgm:prSet>
      <dgm:spPr/>
    </dgm:pt>
    <dgm:pt modelId="{A634A169-E270-4CDF-8CF8-E77AA00FC978}" type="pres">
      <dgm:prSet presAssocID="{20E17BDE-ED88-46F5-AFE3-26D27B250462}" presName="sibTrans" presStyleCnt="0"/>
      <dgm:spPr/>
    </dgm:pt>
    <dgm:pt modelId="{838BB848-026B-4D5D-A464-CC4819F71592}" type="pres">
      <dgm:prSet presAssocID="{FD69F51B-7CBA-4ED8-B70D-9F83B3DFCD80}" presName="node" presStyleLbl="node1" presStyleIdx="1" presStyleCnt="5">
        <dgm:presLayoutVars>
          <dgm:bulletEnabled val="1"/>
        </dgm:presLayoutVars>
      </dgm:prSet>
      <dgm:spPr/>
    </dgm:pt>
    <dgm:pt modelId="{FCBD0B55-9E46-4F78-B41F-7BB986860D60}" type="pres">
      <dgm:prSet presAssocID="{308D7E50-26BE-43EE-BFA2-4FBBEDDEEB9F}" presName="sibTrans" presStyleCnt="0"/>
      <dgm:spPr/>
    </dgm:pt>
    <dgm:pt modelId="{279EF7CA-4213-4578-BE68-1424D00631BB}" type="pres">
      <dgm:prSet presAssocID="{646FC89B-7CCA-4065-BEE8-5DCC66FB6000}" presName="node" presStyleLbl="node1" presStyleIdx="2" presStyleCnt="5">
        <dgm:presLayoutVars>
          <dgm:bulletEnabled val="1"/>
        </dgm:presLayoutVars>
      </dgm:prSet>
      <dgm:spPr/>
    </dgm:pt>
    <dgm:pt modelId="{E9F8740A-48A0-4916-BF79-B33D9355C71A}" type="pres">
      <dgm:prSet presAssocID="{3B50EBEB-4705-421C-A4C7-569E229157DC}" presName="sibTrans" presStyleCnt="0"/>
      <dgm:spPr/>
    </dgm:pt>
    <dgm:pt modelId="{5105D16B-972B-4BFF-9A68-B5FA748D4EC6}" type="pres">
      <dgm:prSet presAssocID="{28B3DFEC-9CCA-4508-900C-A6DE9E711E8B}" presName="node" presStyleLbl="node1" presStyleIdx="3" presStyleCnt="5">
        <dgm:presLayoutVars>
          <dgm:bulletEnabled val="1"/>
        </dgm:presLayoutVars>
      </dgm:prSet>
      <dgm:spPr/>
    </dgm:pt>
    <dgm:pt modelId="{F445FA54-0355-4CA7-A5C2-1A84EB6F709C}" type="pres">
      <dgm:prSet presAssocID="{28AFB58A-42E2-4391-B5A7-426532DBFA8E}" presName="sibTrans" presStyleCnt="0"/>
      <dgm:spPr/>
    </dgm:pt>
    <dgm:pt modelId="{88F0B967-AE8C-44F4-AFF9-45F6B6B9B957}" type="pres">
      <dgm:prSet presAssocID="{7A22F67A-3429-40ED-8355-39E8615C07FE}" presName="node" presStyleLbl="node1" presStyleIdx="4" presStyleCnt="5">
        <dgm:presLayoutVars>
          <dgm:bulletEnabled val="1"/>
        </dgm:presLayoutVars>
      </dgm:prSet>
      <dgm:spPr/>
    </dgm:pt>
  </dgm:ptLst>
  <dgm:cxnLst>
    <dgm:cxn modelId="{33DF4663-1F68-47BB-AB00-DF4BF4CC6139}" type="presOf" srcId="{645D393F-40A0-42AA-B242-2F69DACABE3D}" destId="{674E10EA-1980-4DF1-9B10-CB9BF3EA744B}" srcOrd="0" destOrd="0" presId="urn:microsoft.com/office/officeart/2005/8/layout/default"/>
    <dgm:cxn modelId="{3BDB7568-D6CD-44D7-9BD6-E949C70F2423}" srcId="{F83B80B3-D798-4EFE-8CA8-D1F64C7FACFF}" destId="{646FC89B-7CCA-4065-BEE8-5DCC66FB6000}" srcOrd="2" destOrd="0" parTransId="{BB7DD007-EF2B-4943-9BCF-5156E8FD2B75}" sibTransId="{3B50EBEB-4705-421C-A4C7-569E229157DC}"/>
    <dgm:cxn modelId="{4C14F3AD-41B5-4C80-96D3-3D92101789DD}" type="presOf" srcId="{FD69F51B-7CBA-4ED8-B70D-9F83B3DFCD80}" destId="{838BB848-026B-4D5D-A464-CC4819F71592}" srcOrd="0" destOrd="0" presId="urn:microsoft.com/office/officeart/2005/8/layout/default"/>
    <dgm:cxn modelId="{8AC24E26-0271-413A-A6E6-9C9AF4B480CC}" srcId="{F83B80B3-D798-4EFE-8CA8-D1F64C7FACFF}" destId="{FD69F51B-7CBA-4ED8-B70D-9F83B3DFCD80}" srcOrd="1" destOrd="0" parTransId="{11596C5F-1C53-4298-AC7D-14800E298321}" sibTransId="{308D7E50-26BE-43EE-BFA2-4FBBEDDEEB9F}"/>
    <dgm:cxn modelId="{9A75D186-E914-4C72-AEC6-0A2426AA6BB6}" type="presOf" srcId="{28B3DFEC-9CCA-4508-900C-A6DE9E711E8B}" destId="{5105D16B-972B-4BFF-9A68-B5FA748D4EC6}" srcOrd="0" destOrd="0" presId="urn:microsoft.com/office/officeart/2005/8/layout/default"/>
    <dgm:cxn modelId="{D8540103-D971-4947-A0C6-5CCCE737C240}" type="presOf" srcId="{646FC89B-7CCA-4065-BEE8-5DCC66FB6000}" destId="{279EF7CA-4213-4578-BE68-1424D00631BB}" srcOrd="0" destOrd="0" presId="urn:microsoft.com/office/officeart/2005/8/layout/default"/>
    <dgm:cxn modelId="{6781223C-212F-4CB9-840E-8DC544100CFC}" srcId="{F83B80B3-D798-4EFE-8CA8-D1F64C7FACFF}" destId="{7A22F67A-3429-40ED-8355-39E8615C07FE}" srcOrd="4" destOrd="0" parTransId="{3CE3CCE5-63B3-4521-82D2-8FD2005FADA6}" sibTransId="{A74E1400-1520-4702-A260-9D018E5BB515}"/>
    <dgm:cxn modelId="{820B1273-2611-495A-B432-C3740DED5874}" type="presOf" srcId="{F83B80B3-D798-4EFE-8CA8-D1F64C7FACFF}" destId="{54E4A6B9-709E-462E-A81F-AA6AB4DBE272}" srcOrd="0" destOrd="0" presId="urn:microsoft.com/office/officeart/2005/8/layout/default"/>
    <dgm:cxn modelId="{CBE6C158-3CB6-439F-9DE2-43C01C7EF604}" srcId="{F83B80B3-D798-4EFE-8CA8-D1F64C7FACFF}" destId="{645D393F-40A0-42AA-B242-2F69DACABE3D}" srcOrd="0" destOrd="0" parTransId="{A3A7AEF9-50FD-4C79-AFC4-7AC46B1A5E24}" sibTransId="{20E17BDE-ED88-46F5-AFE3-26D27B250462}"/>
    <dgm:cxn modelId="{FFE46F31-83EC-4F28-98D0-EBF537040534}" srcId="{FD69F51B-7CBA-4ED8-B70D-9F83B3DFCD80}" destId="{D533E29E-2B88-48E4-A09A-D7B47C4CFB77}" srcOrd="0" destOrd="0" parTransId="{83340E62-1313-4B05-9234-9E76B5CA89C0}" sibTransId="{4A8757EE-EF5A-479A-9EAF-85FA0162D174}"/>
    <dgm:cxn modelId="{E4F0D29E-12E1-4632-B290-2C82EF841C09}" srcId="{F83B80B3-D798-4EFE-8CA8-D1F64C7FACFF}" destId="{28B3DFEC-9CCA-4508-900C-A6DE9E711E8B}" srcOrd="3" destOrd="0" parTransId="{6D81F05A-8DA4-43FD-8314-439D7687A898}" sibTransId="{28AFB58A-42E2-4391-B5A7-426532DBFA8E}"/>
    <dgm:cxn modelId="{3C46202F-9B2B-4349-B128-4313C00D4C80}" type="presOf" srcId="{7A22F67A-3429-40ED-8355-39E8615C07FE}" destId="{88F0B967-AE8C-44F4-AFF9-45F6B6B9B957}" srcOrd="0" destOrd="0" presId="urn:microsoft.com/office/officeart/2005/8/layout/default"/>
    <dgm:cxn modelId="{28D38784-236A-4C01-9D75-6E3BBAC05E5E}" type="presOf" srcId="{D533E29E-2B88-48E4-A09A-D7B47C4CFB77}" destId="{838BB848-026B-4D5D-A464-CC4819F71592}" srcOrd="0" destOrd="1" presId="urn:microsoft.com/office/officeart/2005/8/layout/default"/>
    <dgm:cxn modelId="{1A44A367-4570-4FE9-9194-FD02E2899602}" type="presParOf" srcId="{54E4A6B9-709E-462E-A81F-AA6AB4DBE272}" destId="{674E10EA-1980-4DF1-9B10-CB9BF3EA744B}" srcOrd="0" destOrd="0" presId="urn:microsoft.com/office/officeart/2005/8/layout/default"/>
    <dgm:cxn modelId="{9F493F68-87F5-4FA5-9122-0C6F9FB12722}" type="presParOf" srcId="{54E4A6B9-709E-462E-A81F-AA6AB4DBE272}" destId="{A634A169-E270-4CDF-8CF8-E77AA00FC978}" srcOrd="1" destOrd="0" presId="urn:microsoft.com/office/officeart/2005/8/layout/default"/>
    <dgm:cxn modelId="{FCE616A3-2A01-4E9D-997F-4B99CA103C18}" type="presParOf" srcId="{54E4A6B9-709E-462E-A81F-AA6AB4DBE272}" destId="{838BB848-026B-4D5D-A464-CC4819F71592}" srcOrd="2" destOrd="0" presId="urn:microsoft.com/office/officeart/2005/8/layout/default"/>
    <dgm:cxn modelId="{C13E00DB-3E93-4D15-B830-609D8D31D19D}" type="presParOf" srcId="{54E4A6B9-709E-462E-A81F-AA6AB4DBE272}" destId="{FCBD0B55-9E46-4F78-B41F-7BB986860D60}" srcOrd="3" destOrd="0" presId="urn:microsoft.com/office/officeart/2005/8/layout/default"/>
    <dgm:cxn modelId="{13FAF8E5-1DF8-4255-9BB4-A18CDD3CF3D2}" type="presParOf" srcId="{54E4A6B9-709E-462E-A81F-AA6AB4DBE272}" destId="{279EF7CA-4213-4578-BE68-1424D00631BB}" srcOrd="4" destOrd="0" presId="urn:microsoft.com/office/officeart/2005/8/layout/default"/>
    <dgm:cxn modelId="{9DB2B332-6C18-4D7A-A664-D88430E5BDDA}" type="presParOf" srcId="{54E4A6B9-709E-462E-A81F-AA6AB4DBE272}" destId="{E9F8740A-48A0-4916-BF79-B33D9355C71A}" srcOrd="5" destOrd="0" presId="urn:microsoft.com/office/officeart/2005/8/layout/default"/>
    <dgm:cxn modelId="{884DF6E7-B78F-42F9-8C4E-3BEA207C2DE8}" type="presParOf" srcId="{54E4A6B9-709E-462E-A81F-AA6AB4DBE272}" destId="{5105D16B-972B-4BFF-9A68-B5FA748D4EC6}" srcOrd="6" destOrd="0" presId="urn:microsoft.com/office/officeart/2005/8/layout/default"/>
    <dgm:cxn modelId="{613E02AC-FD44-4B83-9595-13B793AAD5B7}" type="presParOf" srcId="{54E4A6B9-709E-462E-A81F-AA6AB4DBE272}" destId="{F445FA54-0355-4CA7-A5C2-1A84EB6F709C}" srcOrd="7" destOrd="0" presId="urn:microsoft.com/office/officeart/2005/8/layout/default"/>
    <dgm:cxn modelId="{E06B200F-B40F-4F1C-BC1F-940E3CDA1EFC}" type="presParOf" srcId="{54E4A6B9-709E-462E-A81F-AA6AB4DBE272}" destId="{88F0B967-AE8C-44F4-AFF9-45F6B6B9B9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659A09-87E8-4204-99FF-0FAA31D974DE}"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1746CF8F-947D-4730-92B8-9DB9BB459F68}">
      <dgm:prSet phldrT="[Tex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Pre-industrial level</a:t>
          </a:r>
        </a:p>
      </dgm:t>
    </dgm:pt>
    <dgm:pt modelId="{A3F22AF2-19E1-4FC6-8765-3447A9413DAD}" type="parTrans" cxnId="{597304D1-7DC6-4851-B500-5925D1EB4172}">
      <dgm:prSet/>
      <dgm:spPr/>
      <dgm:t>
        <a:bodyPr/>
        <a:lstStyle/>
        <a:p>
          <a:endParaRPr lang="en-US"/>
        </a:p>
      </dgm:t>
    </dgm:pt>
    <dgm:pt modelId="{9257DA70-4A4D-4FDF-9AD8-FEA9DE91E1A2}" type="sibTrans" cxnId="{597304D1-7DC6-4851-B500-5925D1EB4172}">
      <dgm:prSet/>
      <dgm:spPr/>
      <dgm:t>
        <a:bodyPr/>
        <a:lstStyle/>
        <a:p>
          <a:endParaRPr lang="en-US"/>
        </a:p>
      </dgm:t>
    </dgm:pt>
    <dgm:pt modelId="{70246D85-A1F0-4C53-829E-1AA37F364CDE}">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CBDR, </a:t>
          </a:r>
          <a:r>
            <a:rPr lang="en-US" sz="2400" dirty="0" err="1">
              <a:effectLst>
                <a:outerShdw blurRad="38100" dist="38100" dir="2700000" algn="tl">
                  <a:srgbClr val="000000">
                    <a:alpha val="43137"/>
                  </a:srgbClr>
                </a:outerShdw>
              </a:effectLst>
            </a:rPr>
            <a:t>Kuznet</a:t>
          </a:r>
          <a:endParaRPr lang="en-US" sz="2400" dirty="0">
            <a:effectLst>
              <a:outerShdw blurRad="38100" dist="38100" dir="2700000" algn="tl">
                <a:srgbClr val="000000">
                  <a:alpha val="43137"/>
                </a:srgbClr>
              </a:outerShdw>
            </a:effectLst>
          </a:endParaRPr>
        </a:p>
      </dgm:t>
    </dgm:pt>
    <dgm:pt modelId="{4E0A1CAE-92BE-4689-B0C5-E4AAA9779689}" type="parTrans" cxnId="{F1EDF751-C93C-4D6E-849A-11D990E64F06}">
      <dgm:prSet/>
      <dgm:spPr/>
      <dgm:t>
        <a:bodyPr/>
        <a:lstStyle/>
        <a:p>
          <a:endParaRPr lang="en-US"/>
        </a:p>
      </dgm:t>
    </dgm:pt>
    <dgm:pt modelId="{8E4DF532-A45A-471E-BF24-967083F6D2D7}" type="sibTrans" cxnId="{F1EDF751-C93C-4D6E-849A-11D990E64F06}">
      <dgm:prSet/>
      <dgm:spPr/>
      <dgm:t>
        <a:bodyPr/>
        <a:lstStyle/>
        <a:p>
          <a:endParaRPr lang="en-US"/>
        </a:p>
      </dgm:t>
    </dgm:pt>
    <dgm:pt modelId="{EE2760D2-8D7F-49E0-AB35-7EE2922E7535}">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INDC</a:t>
          </a:r>
        </a:p>
      </dgm:t>
    </dgm:pt>
    <dgm:pt modelId="{A76138D5-508E-4FA7-89C0-63D8B4702AC4}" type="parTrans" cxnId="{1A8470C6-F2D4-45D2-AA73-CE98F4F0BB09}">
      <dgm:prSet/>
      <dgm:spPr/>
      <dgm:t>
        <a:bodyPr/>
        <a:lstStyle/>
        <a:p>
          <a:endParaRPr lang="en-US"/>
        </a:p>
      </dgm:t>
    </dgm:pt>
    <dgm:pt modelId="{A8BCEA3B-A645-4888-A9AA-68813E6CA0DA}" type="sibTrans" cxnId="{1A8470C6-F2D4-45D2-AA73-CE98F4F0BB09}">
      <dgm:prSet/>
      <dgm:spPr/>
      <dgm:t>
        <a:bodyPr/>
        <a:lstStyle/>
        <a:p>
          <a:endParaRPr lang="en-US"/>
        </a:p>
      </dgm:t>
    </dgm:pt>
    <dgm:pt modelId="{369618C1-645D-45D6-818F-39B375741BD0}">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Funding</a:t>
          </a:r>
        </a:p>
      </dgm:t>
    </dgm:pt>
    <dgm:pt modelId="{80C7491C-AD61-4B2A-99AE-CE380FA92238}" type="parTrans" cxnId="{3B9CDF58-F1EA-4D39-B226-86BBEBC940E4}">
      <dgm:prSet/>
      <dgm:spPr/>
      <dgm:t>
        <a:bodyPr/>
        <a:lstStyle/>
        <a:p>
          <a:endParaRPr lang="en-US"/>
        </a:p>
      </dgm:t>
    </dgm:pt>
    <dgm:pt modelId="{1EEA7A13-AFBD-4972-89C9-7F17E683B615}" type="sibTrans" cxnId="{3B9CDF58-F1EA-4D39-B226-86BBEBC940E4}">
      <dgm:prSet/>
      <dgm:spPr/>
      <dgm:t>
        <a:bodyPr/>
        <a:lstStyle/>
        <a:p>
          <a:endParaRPr lang="en-US"/>
        </a:p>
      </dgm:t>
    </dgm:pt>
    <dgm:pt modelId="{BC05B796-E98A-4E8C-BE5D-13846D8C0E11}">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Implement When?</a:t>
          </a:r>
        </a:p>
      </dgm:t>
    </dgm:pt>
    <dgm:pt modelId="{EF47A7FB-C5FE-4900-AF56-8A39316A0941}" type="parTrans" cxnId="{7272AB69-4289-4138-94DD-CA80E7C9CF9F}">
      <dgm:prSet/>
      <dgm:spPr/>
      <dgm:t>
        <a:bodyPr/>
        <a:lstStyle/>
        <a:p>
          <a:endParaRPr lang="en-US"/>
        </a:p>
      </dgm:t>
    </dgm:pt>
    <dgm:pt modelId="{938B6FC7-F67E-40CC-A320-9DB12A23271E}" type="sibTrans" cxnId="{7272AB69-4289-4138-94DD-CA80E7C9CF9F}">
      <dgm:prSet/>
      <dgm:spPr/>
      <dgm:t>
        <a:bodyPr/>
        <a:lstStyle/>
        <a:p>
          <a:endParaRPr lang="en-US"/>
        </a:p>
      </dgm:t>
    </dgm:pt>
    <dgm:pt modelId="{D18D29D2-87EB-4C6B-8CF1-BA6D9ADD9499}">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Clean Energy-India</a:t>
          </a:r>
        </a:p>
      </dgm:t>
    </dgm:pt>
    <dgm:pt modelId="{FF15ACDB-049D-486D-8F7A-510DB858C41E}" type="parTrans" cxnId="{69944285-D4FC-4BCE-9E50-0F7ADBE797B1}">
      <dgm:prSet/>
      <dgm:spPr/>
      <dgm:t>
        <a:bodyPr/>
        <a:lstStyle/>
        <a:p>
          <a:endParaRPr lang="en-US"/>
        </a:p>
      </dgm:t>
    </dgm:pt>
    <dgm:pt modelId="{6EA8CE9E-7327-4100-8ADD-6533F763F9CC}" type="sibTrans" cxnId="{69944285-D4FC-4BCE-9E50-0F7ADBE797B1}">
      <dgm:prSet/>
      <dgm:spPr/>
      <dgm:t>
        <a:bodyPr/>
        <a:lstStyle/>
        <a:p>
          <a:endParaRPr lang="en-US"/>
        </a:p>
      </dgm:t>
    </dgm:pt>
    <dgm:pt modelId="{C1A9B4B3-C91B-442B-8B99-4DB3B9EBB6AC}" type="pres">
      <dgm:prSet presAssocID="{E0659A09-87E8-4204-99FF-0FAA31D974DE}" presName="Name0" presStyleCnt="0">
        <dgm:presLayoutVars>
          <dgm:dir/>
          <dgm:resizeHandles val="exact"/>
        </dgm:presLayoutVars>
      </dgm:prSet>
      <dgm:spPr/>
    </dgm:pt>
    <dgm:pt modelId="{BD753F87-3872-4C99-BA75-CA1CF2C9E1D1}" type="pres">
      <dgm:prSet presAssocID="{1746CF8F-947D-4730-92B8-9DB9BB459F68}" presName="composite" presStyleCnt="0"/>
      <dgm:spPr/>
    </dgm:pt>
    <dgm:pt modelId="{36ED2DDA-CBAE-4DDD-90CD-1CC81002613D}" type="pres">
      <dgm:prSet presAssocID="{1746CF8F-947D-4730-92B8-9DB9BB459F68}" presName="rect1" presStyleLbl="bgShp" presStyleIdx="0" presStyleCnt="6"/>
      <dgm:spPr>
        <a:blipFill rotWithShape="1">
          <a:blip xmlns:r="http://schemas.openxmlformats.org/officeDocument/2006/relationships" r:embed="rId1"/>
          <a:stretch>
            <a:fillRect/>
          </a:stretch>
        </a:blipFill>
      </dgm:spPr>
    </dgm:pt>
    <dgm:pt modelId="{D868A759-AB21-4DC2-A5B9-2D23C0B9570D}" type="pres">
      <dgm:prSet presAssocID="{1746CF8F-947D-4730-92B8-9DB9BB459F68}" presName="rect2" presStyleLbl="trBgShp" presStyleIdx="0" presStyleCnt="6" custLinFactNeighborY="67544">
        <dgm:presLayoutVars>
          <dgm:bulletEnabled val="1"/>
        </dgm:presLayoutVars>
      </dgm:prSet>
      <dgm:spPr>
        <a:prstGeom prst="flowChartTerminator">
          <a:avLst/>
        </a:prstGeom>
      </dgm:spPr>
    </dgm:pt>
    <dgm:pt modelId="{8F9BE1F2-D762-4FD9-A61E-6DC410A1F886}" type="pres">
      <dgm:prSet presAssocID="{9257DA70-4A4D-4FDF-9AD8-FEA9DE91E1A2}" presName="sibTrans" presStyleCnt="0"/>
      <dgm:spPr/>
    </dgm:pt>
    <dgm:pt modelId="{296E543E-62A4-4DF1-AB91-A39DFA315065}" type="pres">
      <dgm:prSet presAssocID="{70246D85-A1F0-4C53-829E-1AA37F364CDE}" presName="composite" presStyleCnt="0"/>
      <dgm:spPr/>
    </dgm:pt>
    <dgm:pt modelId="{9C92876F-5B16-45F8-B000-2F4270A04C37}" type="pres">
      <dgm:prSet presAssocID="{70246D85-A1F0-4C53-829E-1AA37F364CDE}" presName="rect1" presStyleLbl="bgShp" presStyleIdx="1" presStyleCnt="6"/>
      <dgm:spPr>
        <a:blipFill rotWithShape="1">
          <a:blip xmlns:r="http://schemas.openxmlformats.org/officeDocument/2006/relationships" r:embed="rId2"/>
          <a:stretch>
            <a:fillRect/>
          </a:stretch>
        </a:blipFill>
      </dgm:spPr>
    </dgm:pt>
    <dgm:pt modelId="{74CE5D2D-8433-4DBD-9926-1AF4442A605E}" type="pres">
      <dgm:prSet presAssocID="{70246D85-A1F0-4C53-829E-1AA37F364CDE}" presName="rect2" presStyleLbl="trBgShp" presStyleIdx="1" presStyleCnt="6" custLinFactNeighborY="67544">
        <dgm:presLayoutVars>
          <dgm:bulletEnabled val="1"/>
        </dgm:presLayoutVars>
      </dgm:prSet>
      <dgm:spPr>
        <a:prstGeom prst="flowChartTerminator">
          <a:avLst/>
        </a:prstGeom>
      </dgm:spPr>
    </dgm:pt>
    <dgm:pt modelId="{FD7E98CE-DE31-4D55-9309-7EBE1F9452A4}" type="pres">
      <dgm:prSet presAssocID="{8E4DF532-A45A-471E-BF24-967083F6D2D7}" presName="sibTrans" presStyleCnt="0"/>
      <dgm:spPr/>
    </dgm:pt>
    <dgm:pt modelId="{ED28D313-4186-402C-9E6E-873CE04C6AA3}" type="pres">
      <dgm:prSet presAssocID="{EE2760D2-8D7F-49E0-AB35-7EE2922E7535}" presName="composite" presStyleCnt="0"/>
      <dgm:spPr/>
    </dgm:pt>
    <dgm:pt modelId="{D05A23FF-BE5F-418C-8D60-009A67649904}" type="pres">
      <dgm:prSet presAssocID="{EE2760D2-8D7F-49E0-AB35-7EE2922E7535}" presName="rect1" presStyleLbl="bgShp" presStyleIdx="2" presStyleCnt="6"/>
      <dgm:spPr>
        <a:blipFill rotWithShape="1">
          <a:blip xmlns:r="http://schemas.openxmlformats.org/officeDocument/2006/relationships" r:embed="rId3"/>
          <a:stretch>
            <a:fillRect/>
          </a:stretch>
        </a:blipFill>
      </dgm:spPr>
    </dgm:pt>
    <dgm:pt modelId="{EA720A98-432C-42D1-A897-9DDF04132BB3}" type="pres">
      <dgm:prSet presAssocID="{EE2760D2-8D7F-49E0-AB35-7EE2922E7535}" presName="rect2" presStyleLbl="trBgShp" presStyleIdx="2" presStyleCnt="6" custLinFactNeighborY="67544">
        <dgm:presLayoutVars>
          <dgm:bulletEnabled val="1"/>
        </dgm:presLayoutVars>
      </dgm:prSet>
      <dgm:spPr>
        <a:prstGeom prst="flowChartTerminator">
          <a:avLst/>
        </a:prstGeom>
      </dgm:spPr>
    </dgm:pt>
    <dgm:pt modelId="{E6642F7A-964F-4729-85BD-78110FDF6886}" type="pres">
      <dgm:prSet presAssocID="{A8BCEA3B-A645-4888-A9AA-68813E6CA0DA}" presName="sibTrans" presStyleCnt="0"/>
      <dgm:spPr/>
    </dgm:pt>
    <dgm:pt modelId="{256441D7-25C4-41F7-8F8A-FB81FD10A9FA}" type="pres">
      <dgm:prSet presAssocID="{369618C1-645D-45D6-818F-39B375741BD0}" presName="composite" presStyleCnt="0"/>
      <dgm:spPr/>
    </dgm:pt>
    <dgm:pt modelId="{39707FF6-4865-49A8-A13C-9A2090265FB0}" type="pres">
      <dgm:prSet presAssocID="{369618C1-645D-45D6-818F-39B375741BD0}" presName="rect1" presStyleLbl="bgShp" presStyleIdx="3" presStyleCnt="6"/>
      <dgm:spPr>
        <a:blipFill rotWithShape="1">
          <a:blip xmlns:r="http://schemas.openxmlformats.org/officeDocument/2006/relationships" r:embed="rId4"/>
          <a:stretch>
            <a:fillRect/>
          </a:stretch>
        </a:blipFill>
      </dgm:spPr>
    </dgm:pt>
    <dgm:pt modelId="{7C21BAA9-3D26-4DB2-8D48-AD66CA014FEA}" type="pres">
      <dgm:prSet presAssocID="{369618C1-645D-45D6-818F-39B375741BD0}" presName="rect2" presStyleLbl="trBgShp" presStyleIdx="3" presStyleCnt="6" custLinFactNeighborY="41932">
        <dgm:presLayoutVars>
          <dgm:bulletEnabled val="1"/>
        </dgm:presLayoutVars>
      </dgm:prSet>
      <dgm:spPr>
        <a:prstGeom prst="flowChartTerminator">
          <a:avLst/>
        </a:prstGeom>
      </dgm:spPr>
    </dgm:pt>
    <dgm:pt modelId="{F06D71D8-5A93-4DD9-B50E-36BF3C9778E5}" type="pres">
      <dgm:prSet presAssocID="{1EEA7A13-AFBD-4972-89C9-7F17E683B615}" presName="sibTrans" presStyleCnt="0"/>
      <dgm:spPr/>
    </dgm:pt>
    <dgm:pt modelId="{96107900-C155-4530-9A08-E6B9DA19113F}" type="pres">
      <dgm:prSet presAssocID="{BC05B796-E98A-4E8C-BE5D-13846D8C0E11}" presName="composite" presStyleCnt="0"/>
      <dgm:spPr/>
    </dgm:pt>
    <dgm:pt modelId="{D44256E8-706A-4896-ADF9-4CBCF389A13D}" type="pres">
      <dgm:prSet presAssocID="{BC05B796-E98A-4E8C-BE5D-13846D8C0E11}" presName="rect1" presStyleLbl="bgShp" presStyleIdx="4" presStyleCnt="6"/>
      <dgm:spPr>
        <a:blipFill rotWithShape="1">
          <a:blip xmlns:r="http://schemas.openxmlformats.org/officeDocument/2006/relationships" r:embed="rId5"/>
          <a:stretch>
            <a:fillRect/>
          </a:stretch>
        </a:blipFill>
      </dgm:spPr>
    </dgm:pt>
    <dgm:pt modelId="{1BABC031-C758-45FC-8980-F06ADDD4A8EF}" type="pres">
      <dgm:prSet presAssocID="{BC05B796-E98A-4E8C-BE5D-13846D8C0E11}" presName="rect2" presStyleLbl="trBgShp" presStyleIdx="4" presStyleCnt="6" custLinFactNeighborY="41932">
        <dgm:presLayoutVars>
          <dgm:bulletEnabled val="1"/>
        </dgm:presLayoutVars>
      </dgm:prSet>
      <dgm:spPr>
        <a:prstGeom prst="flowChartTerminator">
          <a:avLst/>
        </a:prstGeom>
      </dgm:spPr>
    </dgm:pt>
    <dgm:pt modelId="{5C804F71-A5CE-4D9D-91B3-69E08C3FCCC1}" type="pres">
      <dgm:prSet presAssocID="{938B6FC7-F67E-40CC-A320-9DB12A23271E}" presName="sibTrans" presStyleCnt="0"/>
      <dgm:spPr/>
    </dgm:pt>
    <dgm:pt modelId="{736949FE-F433-4D2C-851A-6DDA3975416F}" type="pres">
      <dgm:prSet presAssocID="{D18D29D2-87EB-4C6B-8CF1-BA6D9ADD9499}" presName="composite" presStyleCnt="0"/>
      <dgm:spPr/>
    </dgm:pt>
    <dgm:pt modelId="{1FC1D73C-0CA1-4490-929F-24D4532B2161}" type="pres">
      <dgm:prSet presAssocID="{D18D29D2-87EB-4C6B-8CF1-BA6D9ADD9499}" presName="rect1" presStyleLbl="bgShp" presStyleIdx="5" presStyleCnt="6"/>
      <dgm:spPr>
        <a:blipFill rotWithShape="1">
          <a:blip xmlns:r="http://schemas.openxmlformats.org/officeDocument/2006/relationships" r:embed="rId6"/>
          <a:stretch>
            <a:fillRect/>
          </a:stretch>
        </a:blipFill>
      </dgm:spPr>
    </dgm:pt>
    <dgm:pt modelId="{2BFAF57A-2C67-48B7-B785-E27B1E4EF069}" type="pres">
      <dgm:prSet presAssocID="{D18D29D2-87EB-4C6B-8CF1-BA6D9ADD9499}" presName="rect2" presStyleLbl="trBgShp" presStyleIdx="5" presStyleCnt="6" custLinFactNeighborY="41932">
        <dgm:presLayoutVars>
          <dgm:bulletEnabled val="1"/>
        </dgm:presLayoutVars>
      </dgm:prSet>
      <dgm:spPr>
        <a:prstGeom prst="flowChartTerminator">
          <a:avLst/>
        </a:prstGeom>
      </dgm:spPr>
    </dgm:pt>
  </dgm:ptLst>
  <dgm:cxnLst>
    <dgm:cxn modelId="{8178B35F-5D56-47C5-AA3F-D0D21F8583D7}" type="presOf" srcId="{369618C1-645D-45D6-818F-39B375741BD0}" destId="{7C21BAA9-3D26-4DB2-8D48-AD66CA014FEA}" srcOrd="0" destOrd="0" presId="urn:microsoft.com/office/officeart/2008/layout/BendingPictureSemiTransparentText"/>
    <dgm:cxn modelId="{9793E204-2429-4444-BD57-EADF7B4A27B1}" type="presOf" srcId="{D18D29D2-87EB-4C6B-8CF1-BA6D9ADD9499}" destId="{2BFAF57A-2C67-48B7-B785-E27B1E4EF069}" srcOrd="0" destOrd="0" presId="urn:microsoft.com/office/officeart/2008/layout/BendingPictureSemiTransparentText"/>
    <dgm:cxn modelId="{3B9CDF58-F1EA-4D39-B226-86BBEBC940E4}" srcId="{E0659A09-87E8-4204-99FF-0FAA31D974DE}" destId="{369618C1-645D-45D6-818F-39B375741BD0}" srcOrd="3" destOrd="0" parTransId="{80C7491C-AD61-4B2A-99AE-CE380FA92238}" sibTransId="{1EEA7A13-AFBD-4972-89C9-7F17E683B615}"/>
    <dgm:cxn modelId="{69944285-D4FC-4BCE-9E50-0F7ADBE797B1}" srcId="{E0659A09-87E8-4204-99FF-0FAA31D974DE}" destId="{D18D29D2-87EB-4C6B-8CF1-BA6D9ADD9499}" srcOrd="5" destOrd="0" parTransId="{FF15ACDB-049D-486D-8F7A-510DB858C41E}" sibTransId="{6EA8CE9E-7327-4100-8ADD-6533F763F9CC}"/>
    <dgm:cxn modelId="{7DA0208E-CB8D-4CB1-982E-478247FA2CC2}" type="presOf" srcId="{BC05B796-E98A-4E8C-BE5D-13846D8C0E11}" destId="{1BABC031-C758-45FC-8980-F06ADDD4A8EF}" srcOrd="0" destOrd="0" presId="urn:microsoft.com/office/officeart/2008/layout/BendingPictureSemiTransparentText"/>
    <dgm:cxn modelId="{F1EDF751-C93C-4D6E-849A-11D990E64F06}" srcId="{E0659A09-87E8-4204-99FF-0FAA31D974DE}" destId="{70246D85-A1F0-4C53-829E-1AA37F364CDE}" srcOrd="1" destOrd="0" parTransId="{4E0A1CAE-92BE-4689-B0C5-E4AAA9779689}" sibTransId="{8E4DF532-A45A-471E-BF24-967083F6D2D7}"/>
    <dgm:cxn modelId="{597304D1-7DC6-4851-B500-5925D1EB4172}" srcId="{E0659A09-87E8-4204-99FF-0FAA31D974DE}" destId="{1746CF8F-947D-4730-92B8-9DB9BB459F68}" srcOrd="0" destOrd="0" parTransId="{A3F22AF2-19E1-4FC6-8765-3447A9413DAD}" sibTransId="{9257DA70-4A4D-4FDF-9AD8-FEA9DE91E1A2}"/>
    <dgm:cxn modelId="{1A8470C6-F2D4-45D2-AA73-CE98F4F0BB09}" srcId="{E0659A09-87E8-4204-99FF-0FAA31D974DE}" destId="{EE2760D2-8D7F-49E0-AB35-7EE2922E7535}" srcOrd="2" destOrd="0" parTransId="{A76138D5-508E-4FA7-89C0-63D8B4702AC4}" sibTransId="{A8BCEA3B-A645-4888-A9AA-68813E6CA0DA}"/>
    <dgm:cxn modelId="{F290795A-5C03-4843-827D-E28ECA0ED358}" type="presOf" srcId="{EE2760D2-8D7F-49E0-AB35-7EE2922E7535}" destId="{EA720A98-432C-42D1-A897-9DDF04132BB3}" srcOrd="0" destOrd="0" presId="urn:microsoft.com/office/officeart/2008/layout/BendingPictureSemiTransparentText"/>
    <dgm:cxn modelId="{7272AB69-4289-4138-94DD-CA80E7C9CF9F}" srcId="{E0659A09-87E8-4204-99FF-0FAA31D974DE}" destId="{BC05B796-E98A-4E8C-BE5D-13846D8C0E11}" srcOrd="4" destOrd="0" parTransId="{EF47A7FB-C5FE-4900-AF56-8A39316A0941}" sibTransId="{938B6FC7-F67E-40CC-A320-9DB12A23271E}"/>
    <dgm:cxn modelId="{D5BC8C17-9DC3-4B94-B780-D1A6BA04ADA6}" type="presOf" srcId="{70246D85-A1F0-4C53-829E-1AA37F364CDE}" destId="{74CE5D2D-8433-4DBD-9926-1AF4442A605E}" srcOrd="0" destOrd="0" presId="urn:microsoft.com/office/officeart/2008/layout/BendingPictureSemiTransparentText"/>
    <dgm:cxn modelId="{E42C397D-A2C4-442C-A2A8-925CE3FB758A}" type="presOf" srcId="{1746CF8F-947D-4730-92B8-9DB9BB459F68}" destId="{D868A759-AB21-4DC2-A5B9-2D23C0B9570D}" srcOrd="0" destOrd="0" presId="urn:microsoft.com/office/officeart/2008/layout/BendingPictureSemiTransparentText"/>
    <dgm:cxn modelId="{1B5DB271-B7E9-43AE-A425-0A85507DE31A}" type="presOf" srcId="{E0659A09-87E8-4204-99FF-0FAA31D974DE}" destId="{C1A9B4B3-C91B-442B-8B99-4DB3B9EBB6AC}" srcOrd="0" destOrd="0" presId="urn:microsoft.com/office/officeart/2008/layout/BendingPictureSemiTransparentText"/>
    <dgm:cxn modelId="{AA2F859A-40CD-46FB-9D77-A8A90551F584}" type="presParOf" srcId="{C1A9B4B3-C91B-442B-8B99-4DB3B9EBB6AC}" destId="{BD753F87-3872-4C99-BA75-CA1CF2C9E1D1}" srcOrd="0" destOrd="0" presId="urn:microsoft.com/office/officeart/2008/layout/BendingPictureSemiTransparentText"/>
    <dgm:cxn modelId="{9C5F3AC6-8F34-4180-BDBD-72965C4C0B3A}" type="presParOf" srcId="{BD753F87-3872-4C99-BA75-CA1CF2C9E1D1}" destId="{36ED2DDA-CBAE-4DDD-90CD-1CC81002613D}" srcOrd="0" destOrd="0" presId="urn:microsoft.com/office/officeart/2008/layout/BendingPictureSemiTransparentText"/>
    <dgm:cxn modelId="{4249137E-5777-4994-9CDA-520B2AC81199}" type="presParOf" srcId="{BD753F87-3872-4C99-BA75-CA1CF2C9E1D1}" destId="{D868A759-AB21-4DC2-A5B9-2D23C0B9570D}" srcOrd="1" destOrd="0" presId="urn:microsoft.com/office/officeart/2008/layout/BendingPictureSemiTransparentText"/>
    <dgm:cxn modelId="{9D35B3CB-1304-4C52-9449-79FF55C11FE4}" type="presParOf" srcId="{C1A9B4B3-C91B-442B-8B99-4DB3B9EBB6AC}" destId="{8F9BE1F2-D762-4FD9-A61E-6DC410A1F886}" srcOrd="1" destOrd="0" presId="urn:microsoft.com/office/officeart/2008/layout/BendingPictureSemiTransparentText"/>
    <dgm:cxn modelId="{42887977-6EFE-4006-B2D2-4B0ADC21E44D}" type="presParOf" srcId="{C1A9B4B3-C91B-442B-8B99-4DB3B9EBB6AC}" destId="{296E543E-62A4-4DF1-AB91-A39DFA315065}" srcOrd="2" destOrd="0" presId="urn:microsoft.com/office/officeart/2008/layout/BendingPictureSemiTransparentText"/>
    <dgm:cxn modelId="{6EB4AF65-58E5-46F9-872A-250273B86AEF}" type="presParOf" srcId="{296E543E-62A4-4DF1-AB91-A39DFA315065}" destId="{9C92876F-5B16-45F8-B000-2F4270A04C37}" srcOrd="0" destOrd="0" presId="urn:microsoft.com/office/officeart/2008/layout/BendingPictureSemiTransparentText"/>
    <dgm:cxn modelId="{1E3CBA52-5F8C-4F0B-9BFC-AB8F77B1EB1D}" type="presParOf" srcId="{296E543E-62A4-4DF1-AB91-A39DFA315065}" destId="{74CE5D2D-8433-4DBD-9926-1AF4442A605E}" srcOrd="1" destOrd="0" presId="urn:microsoft.com/office/officeart/2008/layout/BendingPictureSemiTransparentText"/>
    <dgm:cxn modelId="{90E61AC3-3B50-4CFC-8ED0-7BEBCED4C4FC}" type="presParOf" srcId="{C1A9B4B3-C91B-442B-8B99-4DB3B9EBB6AC}" destId="{FD7E98CE-DE31-4D55-9309-7EBE1F9452A4}" srcOrd="3" destOrd="0" presId="urn:microsoft.com/office/officeart/2008/layout/BendingPictureSemiTransparentText"/>
    <dgm:cxn modelId="{1251C19A-F187-41CD-8F13-91DF57FD0BD5}" type="presParOf" srcId="{C1A9B4B3-C91B-442B-8B99-4DB3B9EBB6AC}" destId="{ED28D313-4186-402C-9E6E-873CE04C6AA3}" srcOrd="4" destOrd="0" presId="urn:microsoft.com/office/officeart/2008/layout/BendingPictureSemiTransparentText"/>
    <dgm:cxn modelId="{414857D5-3AEA-4ABF-AC45-DB58B3E7EBD7}" type="presParOf" srcId="{ED28D313-4186-402C-9E6E-873CE04C6AA3}" destId="{D05A23FF-BE5F-418C-8D60-009A67649904}" srcOrd="0" destOrd="0" presId="urn:microsoft.com/office/officeart/2008/layout/BendingPictureSemiTransparentText"/>
    <dgm:cxn modelId="{B675AEBD-0FD9-425F-A872-174A5898A6CF}" type="presParOf" srcId="{ED28D313-4186-402C-9E6E-873CE04C6AA3}" destId="{EA720A98-432C-42D1-A897-9DDF04132BB3}" srcOrd="1" destOrd="0" presId="urn:microsoft.com/office/officeart/2008/layout/BendingPictureSemiTransparentText"/>
    <dgm:cxn modelId="{705CD1DA-F722-4291-AC9B-7D25B9A79D30}" type="presParOf" srcId="{C1A9B4B3-C91B-442B-8B99-4DB3B9EBB6AC}" destId="{E6642F7A-964F-4729-85BD-78110FDF6886}" srcOrd="5" destOrd="0" presId="urn:microsoft.com/office/officeart/2008/layout/BendingPictureSemiTransparentText"/>
    <dgm:cxn modelId="{754B67A5-0C30-40E2-9CD7-1E4AE5FCB747}" type="presParOf" srcId="{C1A9B4B3-C91B-442B-8B99-4DB3B9EBB6AC}" destId="{256441D7-25C4-41F7-8F8A-FB81FD10A9FA}" srcOrd="6" destOrd="0" presId="urn:microsoft.com/office/officeart/2008/layout/BendingPictureSemiTransparentText"/>
    <dgm:cxn modelId="{6A15ACE7-2CA6-4EB4-BDA0-0C6D64437DE6}" type="presParOf" srcId="{256441D7-25C4-41F7-8F8A-FB81FD10A9FA}" destId="{39707FF6-4865-49A8-A13C-9A2090265FB0}" srcOrd="0" destOrd="0" presId="urn:microsoft.com/office/officeart/2008/layout/BendingPictureSemiTransparentText"/>
    <dgm:cxn modelId="{3AF2E94A-673E-4FFA-9A92-EF50FA78C85E}" type="presParOf" srcId="{256441D7-25C4-41F7-8F8A-FB81FD10A9FA}" destId="{7C21BAA9-3D26-4DB2-8D48-AD66CA014FEA}" srcOrd="1" destOrd="0" presId="urn:microsoft.com/office/officeart/2008/layout/BendingPictureSemiTransparentText"/>
    <dgm:cxn modelId="{AB305857-F00C-49D2-A0F0-DE084A9468BA}" type="presParOf" srcId="{C1A9B4B3-C91B-442B-8B99-4DB3B9EBB6AC}" destId="{F06D71D8-5A93-4DD9-B50E-36BF3C9778E5}" srcOrd="7" destOrd="0" presId="urn:microsoft.com/office/officeart/2008/layout/BendingPictureSemiTransparentText"/>
    <dgm:cxn modelId="{E194CF14-DDDD-43C4-BB03-3578048D18F1}" type="presParOf" srcId="{C1A9B4B3-C91B-442B-8B99-4DB3B9EBB6AC}" destId="{96107900-C155-4530-9A08-E6B9DA19113F}" srcOrd="8" destOrd="0" presId="urn:microsoft.com/office/officeart/2008/layout/BendingPictureSemiTransparentText"/>
    <dgm:cxn modelId="{2BE80FBD-A784-4D5A-B90C-A8DED921DBD8}" type="presParOf" srcId="{96107900-C155-4530-9A08-E6B9DA19113F}" destId="{D44256E8-706A-4896-ADF9-4CBCF389A13D}" srcOrd="0" destOrd="0" presId="urn:microsoft.com/office/officeart/2008/layout/BendingPictureSemiTransparentText"/>
    <dgm:cxn modelId="{900EE328-B561-456A-9043-73A34EDAF29E}" type="presParOf" srcId="{96107900-C155-4530-9A08-E6B9DA19113F}" destId="{1BABC031-C758-45FC-8980-F06ADDD4A8EF}" srcOrd="1" destOrd="0" presId="urn:microsoft.com/office/officeart/2008/layout/BendingPictureSemiTransparentText"/>
    <dgm:cxn modelId="{0EAB14F1-19A3-4A6B-8B66-1B69B1CE9327}" type="presParOf" srcId="{C1A9B4B3-C91B-442B-8B99-4DB3B9EBB6AC}" destId="{5C804F71-A5CE-4D9D-91B3-69E08C3FCCC1}" srcOrd="9" destOrd="0" presId="urn:microsoft.com/office/officeart/2008/layout/BendingPictureSemiTransparentText"/>
    <dgm:cxn modelId="{5CB7DCA2-AC4C-4359-892B-14A8A03EF5B9}" type="presParOf" srcId="{C1A9B4B3-C91B-442B-8B99-4DB3B9EBB6AC}" destId="{736949FE-F433-4D2C-851A-6DDA3975416F}" srcOrd="10" destOrd="0" presId="urn:microsoft.com/office/officeart/2008/layout/BendingPictureSemiTransparentText"/>
    <dgm:cxn modelId="{1A4039CB-CFC3-4B7D-9B15-6A10AF251C7E}" type="presParOf" srcId="{736949FE-F433-4D2C-851A-6DDA3975416F}" destId="{1FC1D73C-0CA1-4490-929F-24D4532B2161}" srcOrd="0" destOrd="0" presId="urn:microsoft.com/office/officeart/2008/layout/BendingPictureSemiTransparentText"/>
    <dgm:cxn modelId="{4E509981-D881-4DEB-940B-2322408E2A50}" type="presParOf" srcId="{736949FE-F433-4D2C-851A-6DDA3975416F}" destId="{2BFAF57A-2C67-48B7-B785-E27B1E4EF069}"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8AC7960-9594-4880-974B-B719FB4B34EC}" type="doc">
      <dgm:prSet loTypeId="urn:microsoft.com/office/officeart/2008/layout/TitlePictureLineup" loCatId="picture" qsTypeId="urn:microsoft.com/office/officeart/2005/8/quickstyle/simple1" qsCatId="simple" csTypeId="urn:microsoft.com/office/officeart/2005/8/colors/accent4_3" csCatId="accent4" phldr="1"/>
      <dgm:spPr/>
    </dgm:pt>
    <dgm:pt modelId="{1E071FFE-8A7F-412F-963D-E7DA0FEA91B9}">
      <dgm:prSet phldrT="[Text]"/>
      <dgm:spPr/>
      <dgm:t>
        <a:bodyPr/>
        <a:lstStyle/>
        <a:p>
          <a:r>
            <a:rPr lang="en-US" dirty="0">
              <a:latin typeface="Franklin Gothic Medium Cond" panose="020B0606030402020204" pitchFamily="34" charset="0"/>
            </a:rPr>
            <a:t>Carbon market</a:t>
          </a:r>
        </a:p>
      </dgm:t>
    </dgm:pt>
    <dgm:pt modelId="{3CC4890E-02FE-4281-865C-689AEAB81550}" type="parTrans" cxnId="{4146F14B-C39C-4FD6-9F51-211F2D8CDBB3}">
      <dgm:prSet/>
      <dgm:spPr/>
      <dgm:t>
        <a:bodyPr/>
        <a:lstStyle/>
        <a:p>
          <a:endParaRPr lang="en-US"/>
        </a:p>
      </dgm:t>
    </dgm:pt>
    <dgm:pt modelId="{DAB1CD11-5F35-42BE-B34C-20D1A2F75BC7}" type="sibTrans" cxnId="{4146F14B-C39C-4FD6-9F51-211F2D8CDBB3}">
      <dgm:prSet/>
      <dgm:spPr/>
      <dgm:t>
        <a:bodyPr/>
        <a:lstStyle/>
        <a:p>
          <a:endParaRPr lang="en-US"/>
        </a:p>
      </dgm:t>
    </dgm:pt>
    <dgm:pt modelId="{FE21E013-8DD3-459E-B6C3-CCF5E7950617}">
      <dgm:prSet phldrT="[Text]"/>
      <dgm:spPr/>
      <dgm:t>
        <a:bodyPr/>
        <a:lstStyle/>
        <a:p>
          <a:r>
            <a:rPr lang="en-US" dirty="0">
              <a:latin typeface="Franklin Gothic Medium Cond" panose="020B0606030402020204" pitchFamily="34" charset="0"/>
            </a:rPr>
            <a:t>GEF</a:t>
          </a:r>
        </a:p>
      </dgm:t>
    </dgm:pt>
    <dgm:pt modelId="{68AD3EC0-C9D3-4D67-AEEE-7C6DBE4756A6}" type="parTrans" cxnId="{4AE1D938-1E8B-4017-B3EA-9FE60B0CA1A3}">
      <dgm:prSet/>
      <dgm:spPr/>
      <dgm:t>
        <a:bodyPr/>
        <a:lstStyle/>
        <a:p>
          <a:endParaRPr lang="en-US"/>
        </a:p>
      </dgm:t>
    </dgm:pt>
    <dgm:pt modelId="{6781394A-E974-4B24-8DB7-318C5C324EC2}" type="sibTrans" cxnId="{4AE1D938-1E8B-4017-B3EA-9FE60B0CA1A3}">
      <dgm:prSet/>
      <dgm:spPr/>
      <dgm:t>
        <a:bodyPr/>
        <a:lstStyle/>
        <a:p>
          <a:endParaRPr lang="en-US"/>
        </a:p>
      </dgm:t>
    </dgm:pt>
    <dgm:pt modelId="{E127E75B-3998-4756-9C85-5BE6202F8643}">
      <dgm:prSet phldrT="[Text]"/>
      <dgm:spPr/>
      <dgm:t>
        <a:bodyPr/>
        <a:lstStyle/>
        <a:p>
          <a:r>
            <a:rPr lang="en-US" dirty="0">
              <a:latin typeface="Franklin Gothic Medium Cond" panose="020B0606030402020204" pitchFamily="34" charset="0"/>
            </a:rPr>
            <a:t>Kyoto Protocol</a:t>
          </a:r>
        </a:p>
      </dgm:t>
    </dgm:pt>
    <dgm:pt modelId="{F28959AB-10AD-4A5F-9307-28224BE793C2}" type="parTrans" cxnId="{75DAEAD6-5E0D-40A6-98C0-F6F7C11AACD6}">
      <dgm:prSet/>
      <dgm:spPr/>
      <dgm:t>
        <a:bodyPr/>
        <a:lstStyle/>
        <a:p>
          <a:endParaRPr lang="en-US"/>
        </a:p>
      </dgm:t>
    </dgm:pt>
    <dgm:pt modelId="{C110C629-ADAE-4DF6-B66D-124CAE6E4AF4}" type="sibTrans" cxnId="{75DAEAD6-5E0D-40A6-98C0-F6F7C11AACD6}">
      <dgm:prSet/>
      <dgm:spPr/>
      <dgm:t>
        <a:bodyPr/>
        <a:lstStyle/>
        <a:p>
          <a:endParaRPr lang="en-US"/>
        </a:p>
      </dgm:t>
    </dgm:pt>
    <dgm:pt modelId="{81F047B1-158E-447D-B4D4-F5FEA46AFF6E}">
      <dgm:prSet phldrT="[Text]"/>
      <dgm:spPr/>
      <dgm:t>
        <a:bodyPr/>
        <a:lstStyle/>
        <a:p>
          <a:r>
            <a:rPr lang="en-US" dirty="0">
              <a:latin typeface="Franklin Gothic Medium Cond" panose="020B0606030402020204" pitchFamily="34" charset="0"/>
            </a:rPr>
            <a:t>GCF</a:t>
          </a:r>
        </a:p>
      </dgm:t>
    </dgm:pt>
    <dgm:pt modelId="{F07A8424-E82F-43E3-B8CA-99D61A7BEBEE}" type="parTrans" cxnId="{CF5BD064-D45E-42D7-95DB-D4D8CEB18CC9}">
      <dgm:prSet/>
      <dgm:spPr/>
      <dgm:t>
        <a:bodyPr/>
        <a:lstStyle/>
        <a:p>
          <a:endParaRPr lang="en-US"/>
        </a:p>
      </dgm:t>
    </dgm:pt>
    <dgm:pt modelId="{34C66468-410B-4067-9D25-A2AF372F06FB}" type="sibTrans" cxnId="{CF5BD064-D45E-42D7-95DB-D4D8CEB18CC9}">
      <dgm:prSet/>
      <dgm:spPr/>
      <dgm:t>
        <a:bodyPr/>
        <a:lstStyle/>
        <a:p>
          <a:endParaRPr lang="en-US"/>
        </a:p>
      </dgm:t>
    </dgm:pt>
    <dgm:pt modelId="{88300E56-983F-48C2-8FB1-BE3188995A71}">
      <dgm:prSet phldrT="[Text]"/>
      <dgm:spPr/>
      <dgm:t>
        <a:bodyPr/>
        <a:lstStyle/>
        <a:p>
          <a:r>
            <a:rPr lang="en-US" dirty="0" err="1">
              <a:latin typeface="Franklin Gothic Medium Cond" panose="020B0606030402020204" pitchFamily="34" charset="0"/>
            </a:rPr>
            <a:t>Songdo</a:t>
          </a:r>
          <a:r>
            <a:rPr lang="en-US" dirty="0">
              <a:latin typeface="Franklin Gothic Medium Cond" panose="020B0606030402020204" pitchFamily="34" charset="0"/>
            </a:rPr>
            <a:t>, SK</a:t>
          </a:r>
        </a:p>
      </dgm:t>
    </dgm:pt>
    <dgm:pt modelId="{963CEDE9-9FBD-4ECC-B931-C066A9A28F71}" type="parTrans" cxnId="{6FA19A28-9CEB-44A4-8F1D-A79BCC118343}">
      <dgm:prSet/>
      <dgm:spPr/>
      <dgm:t>
        <a:bodyPr/>
        <a:lstStyle/>
        <a:p>
          <a:endParaRPr lang="en-US"/>
        </a:p>
      </dgm:t>
    </dgm:pt>
    <dgm:pt modelId="{3B0C824E-4515-4963-9A1B-3762945985F3}" type="sibTrans" cxnId="{6FA19A28-9CEB-44A4-8F1D-A79BCC118343}">
      <dgm:prSet/>
      <dgm:spPr/>
      <dgm:t>
        <a:bodyPr/>
        <a:lstStyle/>
        <a:p>
          <a:endParaRPr lang="en-US"/>
        </a:p>
      </dgm:t>
    </dgm:pt>
    <dgm:pt modelId="{D9BE451A-BFC9-4D5D-A95E-A5C078CF62DB}">
      <dgm:prSet phldrT="[Text]"/>
      <dgm:spPr/>
      <dgm:t>
        <a:bodyPr/>
        <a:lstStyle/>
        <a:p>
          <a:r>
            <a:rPr lang="en-US" dirty="0">
              <a:latin typeface="Franklin Gothic Medium Cond" panose="020B0606030402020204" pitchFamily="34" charset="0"/>
            </a:rPr>
            <a:t>Washington</a:t>
          </a:r>
        </a:p>
        <a:p>
          <a:r>
            <a:rPr lang="en-US" dirty="0">
              <a:latin typeface="Franklin Gothic Medium Cond" panose="020B0606030402020204" pitchFamily="34" charset="0"/>
            </a:rPr>
            <a:t>From 92’ Rio summit</a:t>
          </a:r>
        </a:p>
      </dgm:t>
    </dgm:pt>
    <dgm:pt modelId="{1AC634E8-6599-431B-A5A7-69C278DE8857}" type="parTrans" cxnId="{681EF193-407E-481B-9883-9912885F0AD2}">
      <dgm:prSet/>
      <dgm:spPr/>
      <dgm:t>
        <a:bodyPr/>
        <a:lstStyle/>
        <a:p>
          <a:endParaRPr lang="en-US"/>
        </a:p>
      </dgm:t>
    </dgm:pt>
    <dgm:pt modelId="{E0769625-A50F-45A7-A87A-31D38835F87B}" type="sibTrans" cxnId="{681EF193-407E-481B-9883-9912885F0AD2}">
      <dgm:prSet/>
      <dgm:spPr/>
      <dgm:t>
        <a:bodyPr/>
        <a:lstStyle/>
        <a:p>
          <a:endParaRPr lang="en-US"/>
        </a:p>
      </dgm:t>
    </dgm:pt>
    <dgm:pt modelId="{74208DBF-3868-432E-9B5B-5F42C555D047}" type="pres">
      <dgm:prSet presAssocID="{18AC7960-9594-4880-974B-B719FB4B34EC}" presName="Name0" presStyleCnt="0">
        <dgm:presLayoutVars>
          <dgm:dir/>
        </dgm:presLayoutVars>
      </dgm:prSet>
      <dgm:spPr/>
    </dgm:pt>
    <dgm:pt modelId="{D857F1F7-9A82-47CF-8F9D-F3E197727035}" type="pres">
      <dgm:prSet presAssocID="{1E071FFE-8A7F-412F-963D-E7DA0FEA91B9}" presName="composite" presStyleCnt="0"/>
      <dgm:spPr/>
    </dgm:pt>
    <dgm:pt modelId="{9499C87F-D468-49CE-9FE5-3AAE5017B2F8}" type="pres">
      <dgm:prSet presAssocID="{1E071FFE-8A7F-412F-963D-E7DA0FEA91B9}" presName="Accent" presStyleLbl="alignAcc1" presStyleIdx="0" presStyleCnt="3"/>
      <dgm:spPr/>
    </dgm:pt>
    <dgm:pt modelId="{05968BCC-E410-4687-97A8-B3A377E4CC6F}" type="pres">
      <dgm:prSet presAssocID="{1E071FFE-8A7F-412F-963D-E7DA0FEA91B9}" presName="Image" presStyleLbl="node1" presStyleIdx="0" presStyleCnt="3"/>
      <dgm:spPr>
        <a:blipFill rotWithShape="1">
          <a:blip xmlns:r="http://schemas.openxmlformats.org/officeDocument/2006/relationships" r:embed="rId1"/>
          <a:stretch>
            <a:fillRect/>
          </a:stretch>
        </a:blipFill>
      </dgm:spPr>
    </dgm:pt>
    <dgm:pt modelId="{917CDA73-A520-454D-8E10-67064CDC4226}" type="pres">
      <dgm:prSet presAssocID="{1E071FFE-8A7F-412F-963D-E7DA0FEA91B9}" presName="Child" presStyleLbl="revTx" presStyleIdx="0" presStyleCnt="3">
        <dgm:presLayoutVars>
          <dgm:bulletEnabled val="1"/>
        </dgm:presLayoutVars>
      </dgm:prSet>
      <dgm:spPr/>
    </dgm:pt>
    <dgm:pt modelId="{0EF510AB-323B-4784-B3C9-0CB5E3BC5782}" type="pres">
      <dgm:prSet presAssocID="{1E071FFE-8A7F-412F-963D-E7DA0FEA91B9}" presName="Parent" presStyleLbl="alignNode1" presStyleIdx="0" presStyleCnt="3">
        <dgm:presLayoutVars>
          <dgm:bulletEnabled val="1"/>
        </dgm:presLayoutVars>
      </dgm:prSet>
      <dgm:spPr/>
    </dgm:pt>
    <dgm:pt modelId="{F10C3B96-88C3-4CDF-8D80-91B283D55099}" type="pres">
      <dgm:prSet presAssocID="{DAB1CD11-5F35-42BE-B34C-20D1A2F75BC7}" presName="sibTrans" presStyleCnt="0"/>
      <dgm:spPr/>
    </dgm:pt>
    <dgm:pt modelId="{056C6934-DFCD-4729-B5D4-FEEDF32CD444}" type="pres">
      <dgm:prSet presAssocID="{FE21E013-8DD3-459E-B6C3-CCF5E7950617}" presName="composite" presStyleCnt="0"/>
      <dgm:spPr/>
    </dgm:pt>
    <dgm:pt modelId="{6DD5C0DE-932F-4ACE-AA95-1E126EC17585}" type="pres">
      <dgm:prSet presAssocID="{FE21E013-8DD3-459E-B6C3-CCF5E7950617}" presName="Accent" presStyleLbl="alignAcc1" presStyleIdx="1" presStyleCnt="3"/>
      <dgm:spPr/>
    </dgm:pt>
    <dgm:pt modelId="{BECDA86E-23A8-4DBF-B055-0AC9DA07A681}" type="pres">
      <dgm:prSet presAssocID="{FE21E013-8DD3-459E-B6C3-CCF5E7950617}" presName="Image" presStyleLbl="node1" presStyleIdx="1" presStyleCnt="3"/>
      <dgm:spPr>
        <a:blipFill rotWithShape="1">
          <a:blip xmlns:r="http://schemas.openxmlformats.org/officeDocument/2006/relationships" r:embed="rId2"/>
          <a:stretch>
            <a:fillRect/>
          </a:stretch>
        </a:blipFill>
      </dgm:spPr>
    </dgm:pt>
    <dgm:pt modelId="{0E05595B-E205-4A41-9B32-80761F95FC50}" type="pres">
      <dgm:prSet presAssocID="{FE21E013-8DD3-459E-B6C3-CCF5E7950617}" presName="Child" presStyleLbl="revTx" presStyleIdx="1" presStyleCnt="3">
        <dgm:presLayoutVars>
          <dgm:bulletEnabled val="1"/>
        </dgm:presLayoutVars>
      </dgm:prSet>
      <dgm:spPr/>
    </dgm:pt>
    <dgm:pt modelId="{509340C6-9A37-416C-8ECF-F94E28B3DE83}" type="pres">
      <dgm:prSet presAssocID="{FE21E013-8DD3-459E-B6C3-CCF5E7950617}" presName="Parent" presStyleLbl="alignNode1" presStyleIdx="1" presStyleCnt="3">
        <dgm:presLayoutVars>
          <dgm:bulletEnabled val="1"/>
        </dgm:presLayoutVars>
      </dgm:prSet>
      <dgm:spPr/>
    </dgm:pt>
    <dgm:pt modelId="{DB5B6B67-5479-426A-8FDF-47FB572FE9EE}" type="pres">
      <dgm:prSet presAssocID="{6781394A-E974-4B24-8DB7-318C5C324EC2}" presName="sibTrans" presStyleCnt="0"/>
      <dgm:spPr/>
    </dgm:pt>
    <dgm:pt modelId="{EEC2CD31-CEF9-4947-9608-C16C31BC69E8}" type="pres">
      <dgm:prSet presAssocID="{81F047B1-158E-447D-B4D4-F5FEA46AFF6E}" presName="composite" presStyleCnt="0"/>
      <dgm:spPr/>
    </dgm:pt>
    <dgm:pt modelId="{CA46C25A-09AF-4AD2-8237-9B17F486FBB2}" type="pres">
      <dgm:prSet presAssocID="{81F047B1-158E-447D-B4D4-F5FEA46AFF6E}" presName="Accent" presStyleLbl="alignAcc1" presStyleIdx="2" presStyleCnt="3"/>
      <dgm:spPr/>
    </dgm:pt>
    <dgm:pt modelId="{12CC49EE-1B04-4D7C-91E7-2F3DB1042883}" type="pres">
      <dgm:prSet presAssocID="{81F047B1-158E-447D-B4D4-F5FEA46AFF6E}" presName="Image" presStyleLbl="node1" presStyleIdx="2" presStyleCnt="3"/>
      <dgm:spPr>
        <a:blipFill rotWithShape="1">
          <a:blip xmlns:r="http://schemas.openxmlformats.org/officeDocument/2006/relationships" r:embed="rId3"/>
          <a:stretch>
            <a:fillRect/>
          </a:stretch>
        </a:blipFill>
      </dgm:spPr>
    </dgm:pt>
    <dgm:pt modelId="{AE55CD13-8A7C-439B-A5A7-0CEFCE5E1A1D}" type="pres">
      <dgm:prSet presAssocID="{81F047B1-158E-447D-B4D4-F5FEA46AFF6E}" presName="Child" presStyleLbl="revTx" presStyleIdx="2" presStyleCnt="3">
        <dgm:presLayoutVars>
          <dgm:bulletEnabled val="1"/>
        </dgm:presLayoutVars>
      </dgm:prSet>
      <dgm:spPr/>
    </dgm:pt>
    <dgm:pt modelId="{2EE1E223-47CE-4632-A7E4-7F6582D84F18}" type="pres">
      <dgm:prSet presAssocID="{81F047B1-158E-447D-B4D4-F5FEA46AFF6E}" presName="Parent" presStyleLbl="alignNode1" presStyleIdx="2" presStyleCnt="3">
        <dgm:presLayoutVars>
          <dgm:bulletEnabled val="1"/>
        </dgm:presLayoutVars>
      </dgm:prSet>
      <dgm:spPr/>
    </dgm:pt>
  </dgm:ptLst>
  <dgm:cxnLst>
    <dgm:cxn modelId="{4C49105A-568D-46F3-8D2E-60E94B7FBA1E}" type="presOf" srcId="{1E071FFE-8A7F-412F-963D-E7DA0FEA91B9}" destId="{0EF510AB-323B-4784-B3C9-0CB5E3BC5782}" srcOrd="0" destOrd="0" presId="urn:microsoft.com/office/officeart/2008/layout/TitlePictureLineup"/>
    <dgm:cxn modelId="{6FA19A28-9CEB-44A4-8F1D-A79BCC118343}" srcId="{81F047B1-158E-447D-B4D4-F5FEA46AFF6E}" destId="{88300E56-983F-48C2-8FB1-BE3188995A71}" srcOrd="0" destOrd="0" parTransId="{963CEDE9-9FBD-4ECC-B931-C066A9A28F71}" sibTransId="{3B0C824E-4515-4963-9A1B-3762945985F3}"/>
    <dgm:cxn modelId="{95CFF658-E009-4A83-B5EB-F5895986F192}" type="presOf" srcId="{88300E56-983F-48C2-8FB1-BE3188995A71}" destId="{AE55CD13-8A7C-439B-A5A7-0CEFCE5E1A1D}" srcOrd="0" destOrd="0" presId="urn:microsoft.com/office/officeart/2008/layout/TitlePictureLineup"/>
    <dgm:cxn modelId="{E62250F1-5085-48F6-A5C8-310A19FC9826}" type="presOf" srcId="{81F047B1-158E-447D-B4D4-F5FEA46AFF6E}" destId="{2EE1E223-47CE-4632-A7E4-7F6582D84F18}" srcOrd="0" destOrd="0" presId="urn:microsoft.com/office/officeart/2008/layout/TitlePictureLineup"/>
    <dgm:cxn modelId="{11FE0E14-BCEA-4918-8E7B-D619705BAF43}" type="presOf" srcId="{D9BE451A-BFC9-4D5D-A95E-A5C078CF62DB}" destId="{0E05595B-E205-4A41-9B32-80761F95FC50}" srcOrd="0" destOrd="0" presId="urn:microsoft.com/office/officeart/2008/layout/TitlePictureLineup"/>
    <dgm:cxn modelId="{4AE1D938-1E8B-4017-B3EA-9FE60B0CA1A3}" srcId="{18AC7960-9594-4880-974B-B719FB4B34EC}" destId="{FE21E013-8DD3-459E-B6C3-CCF5E7950617}" srcOrd="1" destOrd="0" parTransId="{68AD3EC0-C9D3-4D67-AEEE-7C6DBE4756A6}" sibTransId="{6781394A-E974-4B24-8DB7-318C5C324EC2}"/>
    <dgm:cxn modelId="{9F5589ED-B1C6-41D6-9585-8B634B4D98A0}" type="presOf" srcId="{18AC7960-9594-4880-974B-B719FB4B34EC}" destId="{74208DBF-3868-432E-9B5B-5F42C555D047}" srcOrd="0" destOrd="0" presId="urn:microsoft.com/office/officeart/2008/layout/TitlePictureLineup"/>
    <dgm:cxn modelId="{122BAED4-13A7-4FCF-BA06-A2B89F9D4020}" type="presOf" srcId="{E127E75B-3998-4756-9C85-5BE6202F8643}" destId="{917CDA73-A520-454D-8E10-67064CDC4226}" srcOrd="0" destOrd="0" presId="urn:microsoft.com/office/officeart/2008/layout/TitlePictureLineup"/>
    <dgm:cxn modelId="{75DAEAD6-5E0D-40A6-98C0-F6F7C11AACD6}" srcId="{1E071FFE-8A7F-412F-963D-E7DA0FEA91B9}" destId="{E127E75B-3998-4756-9C85-5BE6202F8643}" srcOrd="0" destOrd="0" parTransId="{F28959AB-10AD-4A5F-9307-28224BE793C2}" sibTransId="{C110C629-ADAE-4DF6-B66D-124CAE6E4AF4}"/>
    <dgm:cxn modelId="{CF5BD064-D45E-42D7-95DB-D4D8CEB18CC9}" srcId="{18AC7960-9594-4880-974B-B719FB4B34EC}" destId="{81F047B1-158E-447D-B4D4-F5FEA46AFF6E}" srcOrd="2" destOrd="0" parTransId="{F07A8424-E82F-43E3-B8CA-99D61A7BEBEE}" sibTransId="{34C66468-410B-4067-9D25-A2AF372F06FB}"/>
    <dgm:cxn modelId="{681EF193-407E-481B-9883-9912885F0AD2}" srcId="{FE21E013-8DD3-459E-B6C3-CCF5E7950617}" destId="{D9BE451A-BFC9-4D5D-A95E-A5C078CF62DB}" srcOrd="0" destOrd="0" parTransId="{1AC634E8-6599-431B-A5A7-69C278DE8857}" sibTransId="{E0769625-A50F-45A7-A87A-31D38835F87B}"/>
    <dgm:cxn modelId="{E898B6BA-C80D-4AA1-9D44-637C22C56561}" type="presOf" srcId="{FE21E013-8DD3-459E-B6C3-CCF5E7950617}" destId="{509340C6-9A37-416C-8ECF-F94E28B3DE83}" srcOrd="0" destOrd="0" presId="urn:microsoft.com/office/officeart/2008/layout/TitlePictureLineup"/>
    <dgm:cxn modelId="{4146F14B-C39C-4FD6-9F51-211F2D8CDBB3}" srcId="{18AC7960-9594-4880-974B-B719FB4B34EC}" destId="{1E071FFE-8A7F-412F-963D-E7DA0FEA91B9}" srcOrd="0" destOrd="0" parTransId="{3CC4890E-02FE-4281-865C-689AEAB81550}" sibTransId="{DAB1CD11-5F35-42BE-B34C-20D1A2F75BC7}"/>
    <dgm:cxn modelId="{2FE054DD-A011-4D16-90F1-394474943BB9}" type="presParOf" srcId="{74208DBF-3868-432E-9B5B-5F42C555D047}" destId="{D857F1F7-9A82-47CF-8F9D-F3E197727035}" srcOrd="0" destOrd="0" presId="urn:microsoft.com/office/officeart/2008/layout/TitlePictureLineup"/>
    <dgm:cxn modelId="{0A96A5B6-7BEF-464E-99E2-36D74109D3C3}" type="presParOf" srcId="{D857F1F7-9A82-47CF-8F9D-F3E197727035}" destId="{9499C87F-D468-49CE-9FE5-3AAE5017B2F8}" srcOrd="0" destOrd="0" presId="urn:microsoft.com/office/officeart/2008/layout/TitlePictureLineup"/>
    <dgm:cxn modelId="{9840B898-E43E-4C2A-A9FB-DD61A91E75B1}" type="presParOf" srcId="{D857F1F7-9A82-47CF-8F9D-F3E197727035}" destId="{05968BCC-E410-4687-97A8-B3A377E4CC6F}" srcOrd="1" destOrd="0" presId="urn:microsoft.com/office/officeart/2008/layout/TitlePictureLineup"/>
    <dgm:cxn modelId="{48B47F7B-CF4A-4847-BA9A-D45C33448565}" type="presParOf" srcId="{D857F1F7-9A82-47CF-8F9D-F3E197727035}" destId="{917CDA73-A520-454D-8E10-67064CDC4226}" srcOrd="2" destOrd="0" presId="urn:microsoft.com/office/officeart/2008/layout/TitlePictureLineup"/>
    <dgm:cxn modelId="{54684C02-B674-4B2D-A033-F5ED3D8837B0}" type="presParOf" srcId="{D857F1F7-9A82-47CF-8F9D-F3E197727035}" destId="{0EF510AB-323B-4784-B3C9-0CB5E3BC5782}" srcOrd="3" destOrd="0" presId="urn:microsoft.com/office/officeart/2008/layout/TitlePictureLineup"/>
    <dgm:cxn modelId="{054C6627-BAE6-46AB-9F6C-3F4559CB03D6}" type="presParOf" srcId="{74208DBF-3868-432E-9B5B-5F42C555D047}" destId="{F10C3B96-88C3-4CDF-8D80-91B283D55099}" srcOrd="1" destOrd="0" presId="urn:microsoft.com/office/officeart/2008/layout/TitlePictureLineup"/>
    <dgm:cxn modelId="{47058922-17F7-4C81-BB1E-521F658C9E03}" type="presParOf" srcId="{74208DBF-3868-432E-9B5B-5F42C555D047}" destId="{056C6934-DFCD-4729-B5D4-FEEDF32CD444}" srcOrd="2" destOrd="0" presId="urn:microsoft.com/office/officeart/2008/layout/TitlePictureLineup"/>
    <dgm:cxn modelId="{9AD115F6-9891-4560-B741-64812DF91BC8}" type="presParOf" srcId="{056C6934-DFCD-4729-B5D4-FEEDF32CD444}" destId="{6DD5C0DE-932F-4ACE-AA95-1E126EC17585}" srcOrd="0" destOrd="0" presId="urn:microsoft.com/office/officeart/2008/layout/TitlePictureLineup"/>
    <dgm:cxn modelId="{F3A8C646-56E5-47F5-9103-763DD91A5FFE}" type="presParOf" srcId="{056C6934-DFCD-4729-B5D4-FEEDF32CD444}" destId="{BECDA86E-23A8-4DBF-B055-0AC9DA07A681}" srcOrd="1" destOrd="0" presId="urn:microsoft.com/office/officeart/2008/layout/TitlePictureLineup"/>
    <dgm:cxn modelId="{399F0D6A-0B38-4F94-86E1-15A45A0E4808}" type="presParOf" srcId="{056C6934-DFCD-4729-B5D4-FEEDF32CD444}" destId="{0E05595B-E205-4A41-9B32-80761F95FC50}" srcOrd="2" destOrd="0" presId="urn:microsoft.com/office/officeart/2008/layout/TitlePictureLineup"/>
    <dgm:cxn modelId="{245A2D59-7A05-4B66-BEAE-777CE50F3813}" type="presParOf" srcId="{056C6934-DFCD-4729-B5D4-FEEDF32CD444}" destId="{509340C6-9A37-416C-8ECF-F94E28B3DE83}" srcOrd="3" destOrd="0" presId="urn:microsoft.com/office/officeart/2008/layout/TitlePictureLineup"/>
    <dgm:cxn modelId="{C59C420E-E228-4957-8559-9FF1DD638353}" type="presParOf" srcId="{74208DBF-3868-432E-9B5B-5F42C555D047}" destId="{DB5B6B67-5479-426A-8FDF-47FB572FE9EE}" srcOrd="3" destOrd="0" presId="urn:microsoft.com/office/officeart/2008/layout/TitlePictureLineup"/>
    <dgm:cxn modelId="{3EC61432-2A07-4345-AAFE-93BE6EA93A01}" type="presParOf" srcId="{74208DBF-3868-432E-9B5B-5F42C555D047}" destId="{EEC2CD31-CEF9-4947-9608-C16C31BC69E8}" srcOrd="4" destOrd="0" presId="urn:microsoft.com/office/officeart/2008/layout/TitlePictureLineup"/>
    <dgm:cxn modelId="{7FC640A9-27AC-4FFC-872D-79729B0C4A18}" type="presParOf" srcId="{EEC2CD31-CEF9-4947-9608-C16C31BC69E8}" destId="{CA46C25A-09AF-4AD2-8237-9B17F486FBB2}" srcOrd="0" destOrd="0" presId="urn:microsoft.com/office/officeart/2008/layout/TitlePictureLineup"/>
    <dgm:cxn modelId="{6CF51410-68FE-4BE2-AC60-6F9B82334C46}" type="presParOf" srcId="{EEC2CD31-CEF9-4947-9608-C16C31BC69E8}" destId="{12CC49EE-1B04-4D7C-91E7-2F3DB1042883}" srcOrd="1" destOrd="0" presId="urn:microsoft.com/office/officeart/2008/layout/TitlePictureLineup"/>
    <dgm:cxn modelId="{A8FBCDEA-08D5-494E-A363-A787A0920AAF}" type="presParOf" srcId="{EEC2CD31-CEF9-4947-9608-C16C31BC69E8}" destId="{AE55CD13-8A7C-439B-A5A7-0CEFCE5E1A1D}" srcOrd="2" destOrd="0" presId="urn:microsoft.com/office/officeart/2008/layout/TitlePictureLineup"/>
    <dgm:cxn modelId="{2179485B-D7E1-47A8-9E24-7580D7D5D838}" type="presParOf" srcId="{EEC2CD31-CEF9-4947-9608-C16C31BC69E8}" destId="{2EE1E223-47CE-4632-A7E4-7F6582D84F18}"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F27F9E1-AB46-44A8-BF9C-8142BFF7882A}"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380E10B0-FA83-48AA-BEAE-23557FDE0564}">
      <dgm:prSet phldrT="[Text]"/>
      <dgm:spPr/>
      <dgm:t>
        <a:bodyPr/>
        <a:lstStyle/>
        <a:p>
          <a:r>
            <a:rPr lang="en-US" dirty="0"/>
            <a:t>Mitigation </a:t>
          </a:r>
        </a:p>
      </dgm:t>
    </dgm:pt>
    <dgm:pt modelId="{7A6FF348-705A-4492-B42E-E43CE6D97DD9}" type="parTrans" cxnId="{17B21718-38FC-4826-A2B8-ECFABD133E97}">
      <dgm:prSet/>
      <dgm:spPr/>
      <dgm:t>
        <a:bodyPr/>
        <a:lstStyle/>
        <a:p>
          <a:endParaRPr lang="en-US"/>
        </a:p>
      </dgm:t>
    </dgm:pt>
    <dgm:pt modelId="{A9469788-1E9D-4DB7-AC2C-40790375BA9A}" type="sibTrans" cxnId="{17B21718-38FC-4826-A2B8-ECFABD133E97}">
      <dgm:prSet/>
      <dgm:spPr/>
      <dgm:t>
        <a:bodyPr/>
        <a:lstStyle/>
        <a:p>
          <a:endParaRPr lang="en-US"/>
        </a:p>
      </dgm:t>
    </dgm:pt>
    <dgm:pt modelId="{1116B7B2-7C3F-4C92-8652-8CB7C63F17B1}">
      <dgm:prSet/>
      <dgm:spPr/>
      <dgm:t>
        <a:bodyPr/>
        <a:lstStyle/>
        <a:p>
          <a:r>
            <a:rPr lang="en-US" dirty="0"/>
            <a:t>Adaptation</a:t>
          </a:r>
        </a:p>
      </dgm:t>
    </dgm:pt>
    <dgm:pt modelId="{E92EE707-5EC5-414D-891D-8B2C1E410732}" type="parTrans" cxnId="{11A8A12B-995F-4D94-8640-963C906D2DD3}">
      <dgm:prSet/>
      <dgm:spPr/>
      <dgm:t>
        <a:bodyPr/>
        <a:lstStyle/>
        <a:p>
          <a:endParaRPr lang="en-US"/>
        </a:p>
      </dgm:t>
    </dgm:pt>
    <dgm:pt modelId="{06D981E3-FCF3-493A-A886-EDF8A353860B}" type="sibTrans" cxnId="{11A8A12B-995F-4D94-8640-963C906D2DD3}">
      <dgm:prSet/>
      <dgm:spPr/>
      <dgm:t>
        <a:bodyPr/>
        <a:lstStyle/>
        <a:p>
          <a:endParaRPr lang="en-US"/>
        </a:p>
      </dgm:t>
    </dgm:pt>
    <dgm:pt modelId="{CAB50682-D350-4D76-A6A6-77DEF8852525}">
      <dgm:prSet/>
      <dgm:spPr/>
      <dgm:t>
        <a:bodyPr/>
        <a:lstStyle/>
        <a:p>
          <a:r>
            <a:rPr lang="en-US" dirty="0"/>
            <a:t>REDD</a:t>
          </a:r>
        </a:p>
      </dgm:t>
    </dgm:pt>
    <dgm:pt modelId="{DF5A8C0F-A5FA-4FBB-8930-0E8CCB1BEA65}" type="parTrans" cxnId="{A05DBB5A-1F17-4254-8F5D-B3083E70B3C2}">
      <dgm:prSet/>
      <dgm:spPr/>
      <dgm:t>
        <a:bodyPr/>
        <a:lstStyle/>
        <a:p>
          <a:endParaRPr lang="en-US"/>
        </a:p>
      </dgm:t>
    </dgm:pt>
    <dgm:pt modelId="{A5E4705D-1631-476F-8E25-2B3E336C0824}" type="sibTrans" cxnId="{A05DBB5A-1F17-4254-8F5D-B3083E70B3C2}">
      <dgm:prSet/>
      <dgm:spPr/>
      <dgm:t>
        <a:bodyPr/>
        <a:lstStyle/>
        <a:p>
          <a:endParaRPr lang="en-US"/>
        </a:p>
      </dgm:t>
    </dgm:pt>
    <dgm:pt modelId="{BC747EB3-56D8-4642-842D-5C9F6D6E92CE}">
      <dgm:prSet/>
      <dgm:spPr/>
      <dgm:t>
        <a:bodyPr/>
        <a:lstStyle/>
        <a:p>
          <a:r>
            <a:rPr lang="en-US" dirty="0"/>
            <a:t>Reducing emissions from deforestation and forest degradation</a:t>
          </a:r>
        </a:p>
      </dgm:t>
    </dgm:pt>
    <dgm:pt modelId="{A1FC6158-68A7-4BD9-9377-B45DAE5FDC2A}" type="parTrans" cxnId="{98375949-872F-4B79-B77E-123B760660FB}">
      <dgm:prSet/>
      <dgm:spPr/>
      <dgm:t>
        <a:bodyPr/>
        <a:lstStyle/>
        <a:p>
          <a:endParaRPr lang="en-US"/>
        </a:p>
      </dgm:t>
    </dgm:pt>
    <dgm:pt modelId="{A82FDA9E-B764-4C0B-92C2-1507FADEF8B3}" type="sibTrans" cxnId="{98375949-872F-4B79-B77E-123B760660FB}">
      <dgm:prSet/>
      <dgm:spPr/>
      <dgm:t>
        <a:bodyPr/>
        <a:lstStyle/>
        <a:p>
          <a:endParaRPr lang="en-US"/>
        </a:p>
      </dgm:t>
    </dgm:pt>
    <dgm:pt modelId="{CA486816-7B09-4C78-9B91-5577035077A2}">
      <dgm:prSet phldrT="[Text]"/>
      <dgm:spPr/>
      <dgm:t>
        <a:bodyPr/>
        <a:lstStyle/>
        <a:p>
          <a:r>
            <a:rPr lang="en-US" dirty="0"/>
            <a:t>Reduce GHG</a:t>
          </a:r>
        </a:p>
      </dgm:t>
    </dgm:pt>
    <dgm:pt modelId="{CF75B5E5-0EC0-4333-9338-C471874C9999}" type="parTrans" cxnId="{6B0A97C2-4A13-46C6-8EEB-6A83E0034E50}">
      <dgm:prSet/>
      <dgm:spPr/>
      <dgm:t>
        <a:bodyPr/>
        <a:lstStyle/>
        <a:p>
          <a:endParaRPr lang="en-US"/>
        </a:p>
      </dgm:t>
    </dgm:pt>
    <dgm:pt modelId="{F9EBF8F2-BDDA-4634-B88E-BA2B714FE0FA}" type="sibTrans" cxnId="{6B0A97C2-4A13-46C6-8EEB-6A83E0034E50}">
      <dgm:prSet/>
      <dgm:spPr/>
      <dgm:t>
        <a:bodyPr/>
        <a:lstStyle/>
        <a:p>
          <a:endParaRPr lang="en-US"/>
        </a:p>
      </dgm:t>
    </dgm:pt>
    <dgm:pt modelId="{207CAF8F-46E8-4D81-A7DC-8C8FAA041A2B}">
      <dgm:prSet/>
      <dgm:spPr/>
      <dgm:t>
        <a:bodyPr/>
        <a:lstStyle/>
        <a:p>
          <a:r>
            <a:rPr lang="en-US" dirty="0"/>
            <a:t>Accept global warming will happen, take adaptive measures.</a:t>
          </a:r>
        </a:p>
      </dgm:t>
    </dgm:pt>
    <dgm:pt modelId="{375CB7DC-1725-4EA1-9636-E82F986A45DD}" type="parTrans" cxnId="{273D1B93-211D-4085-8CB3-21A2A5ED28BA}">
      <dgm:prSet/>
      <dgm:spPr/>
      <dgm:t>
        <a:bodyPr/>
        <a:lstStyle/>
        <a:p>
          <a:endParaRPr lang="en-US"/>
        </a:p>
      </dgm:t>
    </dgm:pt>
    <dgm:pt modelId="{F7195C8F-32AF-40B9-BC4E-B2CC9FE7BA86}" type="sibTrans" cxnId="{273D1B93-211D-4085-8CB3-21A2A5ED28BA}">
      <dgm:prSet/>
      <dgm:spPr/>
      <dgm:t>
        <a:bodyPr/>
        <a:lstStyle/>
        <a:p>
          <a:endParaRPr lang="en-US"/>
        </a:p>
      </dgm:t>
    </dgm:pt>
    <dgm:pt modelId="{6BCE0F13-3A6C-48C7-AF95-A8C71C479985}" type="pres">
      <dgm:prSet presAssocID="{7F27F9E1-AB46-44A8-BF9C-8142BFF7882A}" presName="Name0" presStyleCnt="0">
        <dgm:presLayoutVars>
          <dgm:dir/>
          <dgm:animLvl val="lvl"/>
          <dgm:resizeHandles val="exact"/>
        </dgm:presLayoutVars>
      </dgm:prSet>
      <dgm:spPr/>
    </dgm:pt>
    <dgm:pt modelId="{D5006BDA-6725-4638-878A-8FA5C5D0BF3B}" type="pres">
      <dgm:prSet presAssocID="{380E10B0-FA83-48AA-BEAE-23557FDE0564}" presName="linNode" presStyleCnt="0"/>
      <dgm:spPr/>
    </dgm:pt>
    <dgm:pt modelId="{F819E7EC-0B7A-4C51-83F1-8F2F7DE1DAE8}" type="pres">
      <dgm:prSet presAssocID="{380E10B0-FA83-48AA-BEAE-23557FDE0564}" presName="parTx" presStyleLbl="revTx" presStyleIdx="0" presStyleCnt="3">
        <dgm:presLayoutVars>
          <dgm:chMax val="1"/>
          <dgm:bulletEnabled val="1"/>
        </dgm:presLayoutVars>
      </dgm:prSet>
      <dgm:spPr/>
    </dgm:pt>
    <dgm:pt modelId="{9ACB499E-942A-4769-B740-FD942EE0D799}" type="pres">
      <dgm:prSet presAssocID="{380E10B0-FA83-48AA-BEAE-23557FDE0564}" presName="bracket" presStyleLbl="parChTrans1D1" presStyleIdx="0" presStyleCnt="3"/>
      <dgm:spPr/>
    </dgm:pt>
    <dgm:pt modelId="{34B07BC0-4B1D-44B9-A5C8-2910A69286B4}" type="pres">
      <dgm:prSet presAssocID="{380E10B0-FA83-48AA-BEAE-23557FDE0564}" presName="spH" presStyleCnt="0"/>
      <dgm:spPr/>
    </dgm:pt>
    <dgm:pt modelId="{93C2BFD4-E65E-4B80-A10A-DEE11CF8A3F7}" type="pres">
      <dgm:prSet presAssocID="{380E10B0-FA83-48AA-BEAE-23557FDE0564}" presName="desTx" presStyleLbl="node1" presStyleIdx="0" presStyleCnt="3">
        <dgm:presLayoutVars>
          <dgm:bulletEnabled val="1"/>
        </dgm:presLayoutVars>
      </dgm:prSet>
      <dgm:spPr/>
    </dgm:pt>
    <dgm:pt modelId="{97ECD77E-CD5F-46AA-B8EF-C5BE4187134C}" type="pres">
      <dgm:prSet presAssocID="{A9469788-1E9D-4DB7-AC2C-40790375BA9A}" presName="spV" presStyleCnt="0"/>
      <dgm:spPr/>
    </dgm:pt>
    <dgm:pt modelId="{4ABEAB98-B01D-45FF-A7D9-0FA7488E3217}" type="pres">
      <dgm:prSet presAssocID="{1116B7B2-7C3F-4C92-8652-8CB7C63F17B1}" presName="linNode" presStyleCnt="0"/>
      <dgm:spPr/>
    </dgm:pt>
    <dgm:pt modelId="{789A8362-F3BF-4DB3-B49F-B40082FD7F38}" type="pres">
      <dgm:prSet presAssocID="{1116B7B2-7C3F-4C92-8652-8CB7C63F17B1}" presName="parTx" presStyleLbl="revTx" presStyleIdx="1" presStyleCnt="3">
        <dgm:presLayoutVars>
          <dgm:chMax val="1"/>
          <dgm:bulletEnabled val="1"/>
        </dgm:presLayoutVars>
      </dgm:prSet>
      <dgm:spPr/>
    </dgm:pt>
    <dgm:pt modelId="{14D93955-AB28-4B74-9C14-10DF1B989196}" type="pres">
      <dgm:prSet presAssocID="{1116B7B2-7C3F-4C92-8652-8CB7C63F17B1}" presName="bracket" presStyleLbl="parChTrans1D1" presStyleIdx="1" presStyleCnt="3"/>
      <dgm:spPr/>
    </dgm:pt>
    <dgm:pt modelId="{5D90CB5A-4161-4FD1-8770-1792EDCE9CF0}" type="pres">
      <dgm:prSet presAssocID="{1116B7B2-7C3F-4C92-8652-8CB7C63F17B1}" presName="spH" presStyleCnt="0"/>
      <dgm:spPr/>
    </dgm:pt>
    <dgm:pt modelId="{1D46856F-3D7E-485C-B79F-592133B41CEA}" type="pres">
      <dgm:prSet presAssocID="{1116B7B2-7C3F-4C92-8652-8CB7C63F17B1}" presName="desTx" presStyleLbl="node1" presStyleIdx="1" presStyleCnt="3">
        <dgm:presLayoutVars>
          <dgm:bulletEnabled val="1"/>
        </dgm:presLayoutVars>
      </dgm:prSet>
      <dgm:spPr/>
    </dgm:pt>
    <dgm:pt modelId="{A3C2EB81-C9EC-4271-B964-DBA44E92AA12}" type="pres">
      <dgm:prSet presAssocID="{06D981E3-FCF3-493A-A886-EDF8A353860B}" presName="spV" presStyleCnt="0"/>
      <dgm:spPr/>
    </dgm:pt>
    <dgm:pt modelId="{511BE9EB-6D23-438D-8DBC-9070E4FEB1D4}" type="pres">
      <dgm:prSet presAssocID="{CAB50682-D350-4D76-A6A6-77DEF8852525}" presName="linNode" presStyleCnt="0"/>
      <dgm:spPr/>
    </dgm:pt>
    <dgm:pt modelId="{8954A733-A5FE-4B80-B48F-E620DB1A66D9}" type="pres">
      <dgm:prSet presAssocID="{CAB50682-D350-4D76-A6A6-77DEF8852525}" presName="parTx" presStyleLbl="revTx" presStyleIdx="2" presStyleCnt="3">
        <dgm:presLayoutVars>
          <dgm:chMax val="1"/>
          <dgm:bulletEnabled val="1"/>
        </dgm:presLayoutVars>
      </dgm:prSet>
      <dgm:spPr/>
    </dgm:pt>
    <dgm:pt modelId="{366EB0B5-368E-4E1E-82DF-3B00686DEB2C}" type="pres">
      <dgm:prSet presAssocID="{CAB50682-D350-4D76-A6A6-77DEF8852525}" presName="bracket" presStyleLbl="parChTrans1D1" presStyleIdx="2" presStyleCnt="3"/>
      <dgm:spPr/>
    </dgm:pt>
    <dgm:pt modelId="{9852901A-F4ED-4570-8AA7-89301E593130}" type="pres">
      <dgm:prSet presAssocID="{CAB50682-D350-4D76-A6A6-77DEF8852525}" presName="spH" presStyleCnt="0"/>
      <dgm:spPr/>
    </dgm:pt>
    <dgm:pt modelId="{BD556533-F75D-4C0C-9812-695FC9A41DBC}" type="pres">
      <dgm:prSet presAssocID="{CAB50682-D350-4D76-A6A6-77DEF8852525}" presName="desTx" presStyleLbl="node1" presStyleIdx="2" presStyleCnt="3">
        <dgm:presLayoutVars>
          <dgm:bulletEnabled val="1"/>
        </dgm:presLayoutVars>
      </dgm:prSet>
      <dgm:spPr/>
    </dgm:pt>
  </dgm:ptLst>
  <dgm:cxnLst>
    <dgm:cxn modelId="{51C6FFC6-8AD6-476A-8E34-9ECD3C21A7FD}" type="presOf" srcId="{380E10B0-FA83-48AA-BEAE-23557FDE0564}" destId="{F819E7EC-0B7A-4C51-83F1-8F2F7DE1DAE8}" srcOrd="0" destOrd="0" presId="urn:diagrams.loki3.com/BracketList"/>
    <dgm:cxn modelId="{A05DBB5A-1F17-4254-8F5D-B3083E70B3C2}" srcId="{7F27F9E1-AB46-44A8-BF9C-8142BFF7882A}" destId="{CAB50682-D350-4D76-A6A6-77DEF8852525}" srcOrd="2" destOrd="0" parTransId="{DF5A8C0F-A5FA-4FBB-8930-0E8CCB1BEA65}" sibTransId="{A5E4705D-1631-476F-8E25-2B3E336C0824}"/>
    <dgm:cxn modelId="{54A754E6-5739-4775-91F4-D27D73DD1D05}" type="presOf" srcId="{CAB50682-D350-4D76-A6A6-77DEF8852525}" destId="{8954A733-A5FE-4B80-B48F-E620DB1A66D9}" srcOrd="0" destOrd="0" presId="urn:diagrams.loki3.com/BracketList"/>
    <dgm:cxn modelId="{44A0CD73-538C-43F7-A04F-AA26D0CF31DC}" type="presOf" srcId="{BC747EB3-56D8-4642-842D-5C9F6D6E92CE}" destId="{BD556533-F75D-4C0C-9812-695FC9A41DBC}" srcOrd="0" destOrd="0" presId="urn:diagrams.loki3.com/BracketList"/>
    <dgm:cxn modelId="{98375949-872F-4B79-B77E-123B760660FB}" srcId="{CAB50682-D350-4D76-A6A6-77DEF8852525}" destId="{BC747EB3-56D8-4642-842D-5C9F6D6E92CE}" srcOrd="0" destOrd="0" parTransId="{A1FC6158-68A7-4BD9-9377-B45DAE5FDC2A}" sibTransId="{A82FDA9E-B764-4C0B-92C2-1507FADEF8B3}"/>
    <dgm:cxn modelId="{07F7EFA9-E34E-422B-915E-3AF507FC8DD7}" type="presOf" srcId="{CA486816-7B09-4C78-9B91-5577035077A2}" destId="{93C2BFD4-E65E-4B80-A10A-DEE11CF8A3F7}" srcOrd="0" destOrd="0" presId="urn:diagrams.loki3.com/BracketList"/>
    <dgm:cxn modelId="{B41BB11E-8979-4AA1-ACC2-25733E1E25CD}" type="presOf" srcId="{7F27F9E1-AB46-44A8-BF9C-8142BFF7882A}" destId="{6BCE0F13-3A6C-48C7-AF95-A8C71C479985}" srcOrd="0" destOrd="0" presId="urn:diagrams.loki3.com/BracketList"/>
    <dgm:cxn modelId="{6B0A97C2-4A13-46C6-8EEB-6A83E0034E50}" srcId="{380E10B0-FA83-48AA-BEAE-23557FDE0564}" destId="{CA486816-7B09-4C78-9B91-5577035077A2}" srcOrd="0" destOrd="0" parTransId="{CF75B5E5-0EC0-4333-9338-C471874C9999}" sibTransId="{F9EBF8F2-BDDA-4634-B88E-BA2B714FE0FA}"/>
    <dgm:cxn modelId="{273D1B93-211D-4085-8CB3-21A2A5ED28BA}" srcId="{1116B7B2-7C3F-4C92-8652-8CB7C63F17B1}" destId="{207CAF8F-46E8-4D81-A7DC-8C8FAA041A2B}" srcOrd="0" destOrd="0" parTransId="{375CB7DC-1725-4EA1-9636-E82F986A45DD}" sibTransId="{F7195C8F-32AF-40B9-BC4E-B2CC9FE7BA86}"/>
    <dgm:cxn modelId="{12ACD2F5-63EB-4F85-AEE9-7E4DAA656925}" type="presOf" srcId="{1116B7B2-7C3F-4C92-8652-8CB7C63F17B1}" destId="{789A8362-F3BF-4DB3-B49F-B40082FD7F38}" srcOrd="0" destOrd="0" presId="urn:diagrams.loki3.com/BracketList"/>
    <dgm:cxn modelId="{17B21718-38FC-4826-A2B8-ECFABD133E97}" srcId="{7F27F9E1-AB46-44A8-BF9C-8142BFF7882A}" destId="{380E10B0-FA83-48AA-BEAE-23557FDE0564}" srcOrd="0" destOrd="0" parTransId="{7A6FF348-705A-4492-B42E-E43CE6D97DD9}" sibTransId="{A9469788-1E9D-4DB7-AC2C-40790375BA9A}"/>
    <dgm:cxn modelId="{802716DA-AF70-46F6-8B27-952806ECA08D}" type="presOf" srcId="{207CAF8F-46E8-4D81-A7DC-8C8FAA041A2B}" destId="{1D46856F-3D7E-485C-B79F-592133B41CEA}" srcOrd="0" destOrd="0" presId="urn:diagrams.loki3.com/BracketList"/>
    <dgm:cxn modelId="{11A8A12B-995F-4D94-8640-963C906D2DD3}" srcId="{7F27F9E1-AB46-44A8-BF9C-8142BFF7882A}" destId="{1116B7B2-7C3F-4C92-8652-8CB7C63F17B1}" srcOrd="1" destOrd="0" parTransId="{E92EE707-5EC5-414D-891D-8B2C1E410732}" sibTransId="{06D981E3-FCF3-493A-A886-EDF8A353860B}"/>
    <dgm:cxn modelId="{47EADCB0-B640-43AF-802E-D1595CA376A8}" type="presParOf" srcId="{6BCE0F13-3A6C-48C7-AF95-A8C71C479985}" destId="{D5006BDA-6725-4638-878A-8FA5C5D0BF3B}" srcOrd="0" destOrd="0" presId="urn:diagrams.loki3.com/BracketList"/>
    <dgm:cxn modelId="{F6E0B28F-5A4C-4693-8D4C-DB0B3F28FF9A}" type="presParOf" srcId="{D5006BDA-6725-4638-878A-8FA5C5D0BF3B}" destId="{F819E7EC-0B7A-4C51-83F1-8F2F7DE1DAE8}" srcOrd="0" destOrd="0" presId="urn:diagrams.loki3.com/BracketList"/>
    <dgm:cxn modelId="{403C5836-52EC-44EE-9565-7B837E4C098A}" type="presParOf" srcId="{D5006BDA-6725-4638-878A-8FA5C5D0BF3B}" destId="{9ACB499E-942A-4769-B740-FD942EE0D799}" srcOrd="1" destOrd="0" presId="urn:diagrams.loki3.com/BracketList"/>
    <dgm:cxn modelId="{768D980C-110A-4E61-A640-B07A24B7FA66}" type="presParOf" srcId="{D5006BDA-6725-4638-878A-8FA5C5D0BF3B}" destId="{34B07BC0-4B1D-44B9-A5C8-2910A69286B4}" srcOrd="2" destOrd="0" presId="urn:diagrams.loki3.com/BracketList"/>
    <dgm:cxn modelId="{D6C460C1-FBCA-4AF6-BEE7-CF532AD438CE}" type="presParOf" srcId="{D5006BDA-6725-4638-878A-8FA5C5D0BF3B}" destId="{93C2BFD4-E65E-4B80-A10A-DEE11CF8A3F7}" srcOrd="3" destOrd="0" presId="urn:diagrams.loki3.com/BracketList"/>
    <dgm:cxn modelId="{60BC90AC-0850-46A6-9BA1-C0A86ADF931E}" type="presParOf" srcId="{6BCE0F13-3A6C-48C7-AF95-A8C71C479985}" destId="{97ECD77E-CD5F-46AA-B8EF-C5BE4187134C}" srcOrd="1" destOrd="0" presId="urn:diagrams.loki3.com/BracketList"/>
    <dgm:cxn modelId="{CE8F56FD-A50F-4284-96EF-CA77027E66F8}" type="presParOf" srcId="{6BCE0F13-3A6C-48C7-AF95-A8C71C479985}" destId="{4ABEAB98-B01D-45FF-A7D9-0FA7488E3217}" srcOrd="2" destOrd="0" presId="urn:diagrams.loki3.com/BracketList"/>
    <dgm:cxn modelId="{25C96B05-48C9-41AE-8B97-E87593FCE25F}" type="presParOf" srcId="{4ABEAB98-B01D-45FF-A7D9-0FA7488E3217}" destId="{789A8362-F3BF-4DB3-B49F-B40082FD7F38}" srcOrd="0" destOrd="0" presId="urn:diagrams.loki3.com/BracketList"/>
    <dgm:cxn modelId="{67DEA1E6-EC88-467C-BA7B-2166FF6C73AE}" type="presParOf" srcId="{4ABEAB98-B01D-45FF-A7D9-0FA7488E3217}" destId="{14D93955-AB28-4B74-9C14-10DF1B989196}" srcOrd="1" destOrd="0" presId="urn:diagrams.loki3.com/BracketList"/>
    <dgm:cxn modelId="{B79A41CF-65C3-42D7-96E9-D876C74EFB3F}" type="presParOf" srcId="{4ABEAB98-B01D-45FF-A7D9-0FA7488E3217}" destId="{5D90CB5A-4161-4FD1-8770-1792EDCE9CF0}" srcOrd="2" destOrd="0" presId="urn:diagrams.loki3.com/BracketList"/>
    <dgm:cxn modelId="{DD512364-882D-405D-A122-211F1F69CC05}" type="presParOf" srcId="{4ABEAB98-B01D-45FF-A7D9-0FA7488E3217}" destId="{1D46856F-3D7E-485C-B79F-592133B41CEA}" srcOrd="3" destOrd="0" presId="urn:diagrams.loki3.com/BracketList"/>
    <dgm:cxn modelId="{EF03D178-90A4-431F-AFB2-FF23E98A53B6}" type="presParOf" srcId="{6BCE0F13-3A6C-48C7-AF95-A8C71C479985}" destId="{A3C2EB81-C9EC-4271-B964-DBA44E92AA12}" srcOrd="3" destOrd="0" presId="urn:diagrams.loki3.com/BracketList"/>
    <dgm:cxn modelId="{96D7733E-3625-49D9-BD36-1E1414931951}" type="presParOf" srcId="{6BCE0F13-3A6C-48C7-AF95-A8C71C479985}" destId="{511BE9EB-6D23-438D-8DBC-9070E4FEB1D4}" srcOrd="4" destOrd="0" presId="urn:diagrams.loki3.com/BracketList"/>
    <dgm:cxn modelId="{E18FD1AE-7703-4189-97C7-3A43546B88F1}" type="presParOf" srcId="{511BE9EB-6D23-438D-8DBC-9070E4FEB1D4}" destId="{8954A733-A5FE-4B80-B48F-E620DB1A66D9}" srcOrd="0" destOrd="0" presId="urn:diagrams.loki3.com/BracketList"/>
    <dgm:cxn modelId="{59220DFF-7F11-4828-93FF-6A5206D88623}" type="presParOf" srcId="{511BE9EB-6D23-438D-8DBC-9070E4FEB1D4}" destId="{366EB0B5-368E-4E1E-82DF-3B00686DEB2C}" srcOrd="1" destOrd="0" presId="urn:diagrams.loki3.com/BracketList"/>
    <dgm:cxn modelId="{19E9DD4A-69FA-4A38-B9A0-80404D32E4B1}" type="presParOf" srcId="{511BE9EB-6D23-438D-8DBC-9070E4FEB1D4}" destId="{9852901A-F4ED-4570-8AA7-89301E593130}" srcOrd="2" destOrd="0" presId="urn:diagrams.loki3.com/BracketList"/>
    <dgm:cxn modelId="{ECDAAA31-F6D5-4C26-864F-89FA000E0C11}" type="presParOf" srcId="{511BE9EB-6D23-438D-8DBC-9070E4FEB1D4}" destId="{BD556533-F75D-4C0C-9812-695FC9A41DBC}"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4FC7A4D-1B8F-46E5-A52F-7EC232696F7B}" type="doc">
      <dgm:prSet loTypeId="urn:microsoft.com/office/officeart/2005/8/layout/hList7" loCatId="picture" qsTypeId="urn:microsoft.com/office/officeart/2005/8/quickstyle/simple1" qsCatId="simple" csTypeId="urn:microsoft.com/office/officeart/2005/8/colors/accent2_5" csCatId="accent2" phldr="1"/>
      <dgm:spPr/>
      <dgm:t>
        <a:bodyPr/>
        <a:lstStyle/>
        <a:p>
          <a:endParaRPr lang="en-US"/>
        </a:p>
      </dgm:t>
    </dgm:pt>
    <dgm:pt modelId="{83ABEE5C-AC05-4224-8A39-4565F35E8C8E}">
      <dgm:prSet phldrT="[Text]"/>
      <dgm:spPr/>
      <dgm:t>
        <a:bodyPr/>
        <a:lstStyle/>
        <a:p>
          <a:r>
            <a:rPr lang="en-US" dirty="0">
              <a:latin typeface="Franklin Gothic Medium Cond" panose="020B0606030402020204" pitchFamily="34" charset="0"/>
            </a:rPr>
            <a:t>Taxation</a:t>
          </a:r>
        </a:p>
      </dgm:t>
    </dgm:pt>
    <dgm:pt modelId="{1BED6A2E-5C6F-42FD-B811-53F94873FCCE}" type="parTrans" cxnId="{28B4DA68-AF31-4232-BED9-2C71AC3A93BD}">
      <dgm:prSet/>
      <dgm:spPr/>
      <dgm:t>
        <a:bodyPr/>
        <a:lstStyle/>
        <a:p>
          <a:endParaRPr lang="en-US"/>
        </a:p>
      </dgm:t>
    </dgm:pt>
    <dgm:pt modelId="{D74D4ECE-FB7D-4522-9470-AF56D7FEF883}" type="sibTrans" cxnId="{28B4DA68-AF31-4232-BED9-2C71AC3A93BD}">
      <dgm:prSet/>
      <dgm:spPr/>
      <dgm:t>
        <a:bodyPr/>
        <a:lstStyle/>
        <a:p>
          <a:endParaRPr lang="en-US"/>
        </a:p>
      </dgm:t>
    </dgm:pt>
    <dgm:pt modelId="{66874E69-D1D8-4DB4-AA44-22BFB35D3FC5}">
      <dgm:prSet phldrT="[Text]"/>
      <dgm:spPr/>
      <dgm:t>
        <a:bodyPr/>
        <a:lstStyle/>
        <a:p>
          <a:r>
            <a:rPr lang="en-US" dirty="0">
              <a:latin typeface="Franklin Gothic Medium Cond" panose="020B0606030402020204" pitchFamily="34" charset="0"/>
            </a:rPr>
            <a:t>Budget 2016</a:t>
          </a:r>
        </a:p>
      </dgm:t>
    </dgm:pt>
    <dgm:pt modelId="{4BD4275D-0819-461E-A0E2-F7A8A2855B6A}" type="parTrans" cxnId="{8456E877-81BE-4AE1-9874-F9796C7CA846}">
      <dgm:prSet/>
      <dgm:spPr/>
      <dgm:t>
        <a:bodyPr/>
        <a:lstStyle/>
        <a:p>
          <a:endParaRPr lang="en-US"/>
        </a:p>
      </dgm:t>
    </dgm:pt>
    <dgm:pt modelId="{72B71B70-E19A-40D6-A4F3-7EC0F50E20EF}" type="sibTrans" cxnId="{8456E877-81BE-4AE1-9874-F9796C7CA846}">
      <dgm:prSet/>
      <dgm:spPr/>
      <dgm:t>
        <a:bodyPr/>
        <a:lstStyle/>
        <a:p>
          <a:endParaRPr lang="en-US"/>
        </a:p>
      </dgm:t>
    </dgm:pt>
    <dgm:pt modelId="{F09F9786-38D5-4291-8B7E-AF2C01D91307}">
      <dgm:prSet phldrT="[Text]"/>
      <dgm:spPr/>
      <dgm:t>
        <a:bodyPr/>
        <a:lstStyle/>
        <a:p>
          <a:r>
            <a:rPr lang="en-US" dirty="0">
              <a:latin typeface="Franklin Gothic Medium Cond" panose="020B0606030402020204" pitchFamily="34" charset="0"/>
            </a:rPr>
            <a:t>NAPCC</a:t>
          </a:r>
        </a:p>
      </dgm:t>
    </dgm:pt>
    <dgm:pt modelId="{27B003BF-402E-4D3F-AE00-828C7B1FB9FE}" type="parTrans" cxnId="{117D7D17-1735-483F-84BA-AEDB3EB8634D}">
      <dgm:prSet/>
      <dgm:spPr/>
      <dgm:t>
        <a:bodyPr/>
        <a:lstStyle/>
        <a:p>
          <a:endParaRPr lang="en-US"/>
        </a:p>
      </dgm:t>
    </dgm:pt>
    <dgm:pt modelId="{AAE5B735-D49C-428B-8EE9-E97CEF08CC18}" type="sibTrans" cxnId="{117D7D17-1735-483F-84BA-AEDB3EB8634D}">
      <dgm:prSet/>
      <dgm:spPr/>
      <dgm:t>
        <a:bodyPr/>
        <a:lstStyle/>
        <a:p>
          <a:endParaRPr lang="en-US"/>
        </a:p>
      </dgm:t>
    </dgm:pt>
    <dgm:pt modelId="{B6FD41CC-9981-482D-A004-788B0E26B127}">
      <dgm:prSet phldrT="[Text]"/>
      <dgm:spPr/>
      <dgm:t>
        <a:bodyPr/>
        <a:lstStyle/>
        <a:p>
          <a:r>
            <a:rPr lang="en-US" dirty="0">
              <a:latin typeface="Franklin Gothic Medium Cond" panose="020B0606030402020204" pitchFamily="34" charset="0"/>
            </a:rPr>
            <a:t>Nehru</a:t>
          </a:r>
        </a:p>
      </dgm:t>
    </dgm:pt>
    <dgm:pt modelId="{C6AC0BEC-123B-4758-8A6D-B9E290499654}" type="parTrans" cxnId="{525F23DC-8B1C-427F-98BA-9DEE16D3D7DD}">
      <dgm:prSet/>
      <dgm:spPr/>
      <dgm:t>
        <a:bodyPr/>
        <a:lstStyle/>
        <a:p>
          <a:endParaRPr lang="en-US"/>
        </a:p>
      </dgm:t>
    </dgm:pt>
    <dgm:pt modelId="{247169FA-F732-4ADD-B4CD-F50CA2BA5E84}" type="sibTrans" cxnId="{525F23DC-8B1C-427F-98BA-9DEE16D3D7DD}">
      <dgm:prSet/>
      <dgm:spPr/>
      <dgm:t>
        <a:bodyPr/>
        <a:lstStyle/>
        <a:p>
          <a:endParaRPr lang="en-US"/>
        </a:p>
      </dgm:t>
    </dgm:pt>
    <dgm:pt modelId="{33BBF4F5-2848-4F47-A7A5-6E323BA99532}">
      <dgm:prSet phldrT="[Text]"/>
      <dgm:spPr/>
      <dgm:t>
        <a:bodyPr/>
        <a:lstStyle/>
        <a:p>
          <a:r>
            <a:rPr lang="en-US">
              <a:latin typeface="Franklin Gothic Medium Cond" panose="020B0606030402020204" pitchFamily="34" charset="0"/>
            </a:rPr>
            <a:t>Coal </a:t>
          </a:r>
          <a:r>
            <a:rPr lang="en-US" dirty="0" err="1">
              <a:latin typeface="Franklin Gothic Medium Cond" panose="020B0606030402020204" pitchFamily="34" charset="0"/>
            </a:rPr>
            <a:t>Cess</a:t>
          </a:r>
          <a:endParaRPr lang="en-US" dirty="0">
            <a:latin typeface="Franklin Gothic Medium Cond" panose="020B0606030402020204" pitchFamily="34" charset="0"/>
          </a:endParaRPr>
        </a:p>
      </dgm:t>
    </dgm:pt>
    <dgm:pt modelId="{F2651EEF-9C3A-46B8-A884-81C9C60BE048}" type="parTrans" cxnId="{1067B74B-2F32-445E-8609-5F5C4697144A}">
      <dgm:prSet/>
      <dgm:spPr/>
      <dgm:t>
        <a:bodyPr/>
        <a:lstStyle/>
        <a:p>
          <a:endParaRPr lang="en-US"/>
        </a:p>
      </dgm:t>
    </dgm:pt>
    <dgm:pt modelId="{C759FC39-8236-43E2-9D37-1F74BFED68C1}" type="sibTrans" cxnId="{1067B74B-2F32-445E-8609-5F5C4697144A}">
      <dgm:prSet/>
      <dgm:spPr/>
      <dgm:t>
        <a:bodyPr/>
        <a:lstStyle/>
        <a:p>
          <a:endParaRPr lang="en-US"/>
        </a:p>
      </dgm:t>
    </dgm:pt>
    <dgm:pt modelId="{834D998E-9972-4AC6-8F59-9E41CFD4E423}">
      <dgm:prSet phldrT="[Text]"/>
      <dgm:spPr/>
      <dgm:t>
        <a:bodyPr/>
        <a:lstStyle/>
        <a:p>
          <a:r>
            <a:rPr lang="en-US">
              <a:latin typeface="Franklin Gothic Medium Cond" panose="020B0606030402020204" pitchFamily="34" charset="0"/>
            </a:rPr>
            <a:t>PAT</a:t>
          </a:r>
          <a:endParaRPr lang="en-US" dirty="0">
            <a:latin typeface="Franklin Gothic Medium Cond" panose="020B0606030402020204" pitchFamily="34" charset="0"/>
          </a:endParaRPr>
        </a:p>
      </dgm:t>
    </dgm:pt>
    <dgm:pt modelId="{5913B6A1-2E36-448B-B56D-37F2F99D6FAD}" type="parTrans" cxnId="{D0885943-5BD9-4FBD-A5BE-1F6979972290}">
      <dgm:prSet/>
      <dgm:spPr/>
      <dgm:t>
        <a:bodyPr/>
        <a:lstStyle/>
        <a:p>
          <a:endParaRPr lang="en-US"/>
        </a:p>
      </dgm:t>
    </dgm:pt>
    <dgm:pt modelId="{2F3938E4-7357-4401-BE69-D835E3518AB3}" type="sibTrans" cxnId="{D0885943-5BD9-4FBD-A5BE-1F6979972290}">
      <dgm:prSet/>
      <dgm:spPr/>
      <dgm:t>
        <a:bodyPr/>
        <a:lstStyle/>
        <a:p>
          <a:endParaRPr lang="en-US"/>
        </a:p>
      </dgm:t>
    </dgm:pt>
    <dgm:pt modelId="{9BA31085-5057-4F55-99B4-6EA47E415A00}">
      <dgm:prSet phldrT="[Text]"/>
      <dgm:spPr/>
      <dgm:t>
        <a:bodyPr/>
        <a:lstStyle/>
        <a:p>
          <a:r>
            <a:rPr lang="en-US" dirty="0">
              <a:latin typeface="Franklin Gothic Medium Cond" panose="020B0606030402020204" pitchFamily="34" charset="0"/>
            </a:rPr>
            <a:t>Misc.</a:t>
          </a:r>
        </a:p>
      </dgm:t>
    </dgm:pt>
    <dgm:pt modelId="{90949C02-CC38-4F78-9535-0CA55F14DCDA}" type="parTrans" cxnId="{A35421E1-83EB-42F1-9C04-5D239323A455}">
      <dgm:prSet/>
      <dgm:spPr/>
      <dgm:t>
        <a:bodyPr/>
        <a:lstStyle/>
        <a:p>
          <a:endParaRPr lang="en-US"/>
        </a:p>
      </dgm:t>
    </dgm:pt>
    <dgm:pt modelId="{82FA8A48-BCA3-48F7-A9B8-A7301A0C95F9}" type="sibTrans" cxnId="{A35421E1-83EB-42F1-9C04-5D239323A455}">
      <dgm:prSet/>
      <dgm:spPr/>
      <dgm:t>
        <a:bodyPr/>
        <a:lstStyle/>
        <a:p>
          <a:endParaRPr lang="en-US"/>
        </a:p>
      </dgm:t>
    </dgm:pt>
    <dgm:pt modelId="{8CCAD4CB-A86D-4062-8391-486CB9B9F101}">
      <dgm:prSet phldrT="[Text]"/>
      <dgm:spPr/>
      <dgm:t>
        <a:bodyPr/>
        <a:lstStyle/>
        <a:p>
          <a:r>
            <a:rPr lang="en-US" dirty="0">
              <a:latin typeface="Franklin Gothic Medium Cond" panose="020B0606030402020204" pitchFamily="34" charset="0"/>
            </a:rPr>
            <a:t>CAMPA</a:t>
          </a:r>
        </a:p>
      </dgm:t>
    </dgm:pt>
    <dgm:pt modelId="{8D49D723-E62E-4E29-BB92-8E06F11A5EAC}" type="parTrans" cxnId="{D3060CBA-0FA1-4598-9E36-8D70E58728E9}">
      <dgm:prSet/>
      <dgm:spPr/>
      <dgm:t>
        <a:bodyPr/>
        <a:lstStyle/>
        <a:p>
          <a:endParaRPr lang="en-US"/>
        </a:p>
      </dgm:t>
    </dgm:pt>
    <dgm:pt modelId="{8A4A27B2-D3D4-4344-B361-A9B71DFE9C8C}" type="sibTrans" cxnId="{D3060CBA-0FA1-4598-9E36-8D70E58728E9}">
      <dgm:prSet/>
      <dgm:spPr/>
      <dgm:t>
        <a:bodyPr/>
        <a:lstStyle/>
        <a:p>
          <a:endParaRPr lang="en-US"/>
        </a:p>
      </dgm:t>
    </dgm:pt>
    <dgm:pt modelId="{A828B249-D0E4-4D98-B9B8-F09FFE123CC3}">
      <dgm:prSet phldrT="[Text]"/>
      <dgm:spPr/>
      <dgm:t>
        <a:bodyPr/>
        <a:lstStyle/>
        <a:p>
          <a:r>
            <a:rPr lang="en-US" dirty="0">
              <a:latin typeface="Franklin Gothic Medium Cond" panose="020B0606030402020204" pitchFamily="34" charset="0"/>
            </a:rPr>
            <a:t>PSL</a:t>
          </a:r>
        </a:p>
      </dgm:t>
    </dgm:pt>
    <dgm:pt modelId="{377A2AA8-653B-4ED0-8BA6-384D0D23F4F6}" type="parTrans" cxnId="{84C42DB6-1D2F-4B6C-A240-01D5BC4D94E8}">
      <dgm:prSet/>
      <dgm:spPr/>
      <dgm:t>
        <a:bodyPr/>
        <a:lstStyle/>
        <a:p>
          <a:endParaRPr lang="en-US"/>
        </a:p>
      </dgm:t>
    </dgm:pt>
    <dgm:pt modelId="{09447CCE-CC91-4C13-ACDE-5182ABCDCFBC}" type="sibTrans" cxnId="{84C42DB6-1D2F-4B6C-A240-01D5BC4D94E8}">
      <dgm:prSet/>
      <dgm:spPr/>
      <dgm:t>
        <a:bodyPr/>
        <a:lstStyle/>
        <a:p>
          <a:endParaRPr lang="en-US"/>
        </a:p>
      </dgm:t>
    </dgm:pt>
    <dgm:pt modelId="{B123D1CE-B6FE-4DE2-81AF-BCC160AC9C0E}">
      <dgm:prSet phldrT="[Text]"/>
      <dgm:spPr/>
      <dgm:t>
        <a:bodyPr/>
        <a:lstStyle/>
        <a:p>
          <a:r>
            <a:rPr lang="en-US">
              <a:latin typeface="Franklin Gothic Medium Cond" panose="020B0606030402020204" pitchFamily="34" charset="0"/>
            </a:rPr>
            <a:t>Funds</a:t>
          </a:r>
          <a:endParaRPr lang="en-US" dirty="0">
            <a:latin typeface="Franklin Gothic Medium Cond" panose="020B0606030402020204" pitchFamily="34" charset="0"/>
          </a:endParaRPr>
        </a:p>
      </dgm:t>
    </dgm:pt>
    <dgm:pt modelId="{8C066EEB-E9C2-40FF-A093-243AAD597929}" type="parTrans" cxnId="{0575E885-37C7-4DEE-A73E-40722A109DD1}">
      <dgm:prSet/>
      <dgm:spPr/>
      <dgm:t>
        <a:bodyPr/>
        <a:lstStyle/>
        <a:p>
          <a:endParaRPr lang="en-US"/>
        </a:p>
      </dgm:t>
    </dgm:pt>
    <dgm:pt modelId="{AF32A283-D1AE-48D5-817F-471D2B5992EC}" type="sibTrans" cxnId="{0575E885-37C7-4DEE-A73E-40722A109DD1}">
      <dgm:prSet/>
      <dgm:spPr/>
      <dgm:t>
        <a:bodyPr/>
        <a:lstStyle/>
        <a:p>
          <a:endParaRPr lang="en-US"/>
        </a:p>
      </dgm:t>
    </dgm:pt>
    <dgm:pt modelId="{9B9D73BD-5876-4B92-ACF1-CA3233E6592E}">
      <dgm:prSet phldrT="[Text]"/>
      <dgm:spPr/>
      <dgm:t>
        <a:bodyPr/>
        <a:lstStyle/>
        <a:p>
          <a:r>
            <a:rPr lang="en-US" dirty="0">
              <a:latin typeface="Franklin Gothic Medium Cond" panose="020B0606030402020204" pitchFamily="34" charset="0"/>
            </a:rPr>
            <a:t>Green bonds</a:t>
          </a:r>
        </a:p>
      </dgm:t>
    </dgm:pt>
    <dgm:pt modelId="{86B7BD64-F502-4F86-90F5-E0B86E639255}" type="parTrans" cxnId="{F42FC38F-F828-4632-BCC2-8486FD63D318}">
      <dgm:prSet/>
      <dgm:spPr/>
      <dgm:t>
        <a:bodyPr/>
        <a:lstStyle/>
        <a:p>
          <a:endParaRPr lang="en-US"/>
        </a:p>
      </dgm:t>
    </dgm:pt>
    <dgm:pt modelId="{619B558B-B6E4-48D4-94DA-C813ADECED4E}" type="sibTrans" cxnId="{F42FC38F-F828-4632-BCC2-8486FD63D318}">
      <dgm:prSet/>
      <dgm:spPr/>
      <dgm:t>
        <a:bodyPr/>
        <a:lstStyle/>
        <a:p>
          <a:endParaRPr lang="en-US"/>
        </a:p>
      </dgm:t>
    </dgm:pt>
    <dgm:pt modelId="{A1E34F18-399B-4818-B755-B4F49D136DDC}" type="pres">
      <dgm:prSet presAssocID="{44FC7A4D-1B8F-46E5-A52F-7EC232696F7B}" presName="Name0" presStyleCnt="0">
        <dgm:presLayoutVars>
          <dgm:dir/>
          <dgm:resizeHandles val="exact"/>
        </dgm:presLayoutVars>
      </dgm:prSet>
      <dgm:spPr/>
    </dgm:pt>
    <dgm:pt modelId="{41EC4401-F6C3-49C4-926A-D1F08E2AF99B}" type="pres">
      <dgm:prSet presAssocID="{44FC7A4D-1B8F-46E5-A52F-7EC232696F7B}" presName="fgShape" presStyleLbl="fgShp" presStyleIdx="0" presStyleCnt="1"/>
      <dgm:spPr/>
    </dgm:pt>
    <dgm:pt modelId="{18EAB8A9-8AEA-4C11-B129-1EC1651CB15F}" type="pres">
      <dgm:prSet presAssocID="{44FC7A4D-1B8F-46E5-A52F-7EC232696F7B}" presName="linComp" presStyleCnt="0"/>
      <dgm:spPr/>
    </dgm:pt>
    <dgm:pt modelId="{CAED71A5-2259-46FF-A6EF-F074805E6A96}" type="pres">
      <dgm:prSet presAssocID="{83ABEE5C-AC05-4224-8A39-4565F35E8C8E}" presName="compNode" presStyleCnt="0"/>
      <dgm:spPr/>
    </dgm:pt>
    <dgm:pt modelId="{D4B8F8A3-F083-4D74-88EB-20CC8E799C9C}" type="pres">
      <dgm:prSet presAssocID="{83ABEE5C-AC05-4224-8A39-4565F35E8C8E}" presName="bkgdShape" presStyleLbl="node1" presStyleIdx="0" presStyleCnt="4"/>
      <dgm:spPr/>
    </dgm:pt>
    <dgm:pt modelId="{E33EC9F6-1723-4ECD-AC23-63F98BDD4128}" type="pres">
      <dgm:prSet presAssocID="{83ABEE5C-AC05-4224-8A39-4565F35E8C8E}" presName="nodeTx" presStyleLbl="node1" presStyleIdx="0" presStyleCnt="4">
        <dgm:presLayoutVars>
          <dgm:bulletEnabled val="1"/>
        </dgm:presLayoutVars>
      </dgm:prSet>
      <dgm:spPr/>
    </dgm:pt>
    <dgm:pt modelId="{E18DF82D-5090-4072-9AB9-BEEC647E0598}" type="pres">
      <dgm:prSet presAssocID="{83ABEE5C-AC05-4224-8A39-4565F35E8C8E}" presName="invisiNode" presStyleLbl="node1" presStyleIdx="0" presStyleCnt="4"/>
      <dgm:spPr/>
    </dgm:pt>
    <dgm:pt modelId="{D0870AFF-88C2-4699-92A2-631353D586FD}" type="pres">
      <dgm:prSet presAssocID="{83ABEE5C-AC05-4224-8A39-4565F35E8C8E}" presName="imagNode" presStyleLbl="fgImgPlace1" presStyleIdx="0" presStyleCnt="4"/>
      <dgm:spPr>
        <a:blipFill rotWithShape="1">
          <a:blip xmlns:r="http://schemas.openxmlformats.org/officeDocument/2006/relationships" r:embed="rId1"/>
          <a:stretch>
            <a:fillRect/>
          </a:stretch>
        </a:blipFill>
      </dgm:spPr>
    </dgm:pt>
    <dgm:pt modelId="{AF22EA49-1D7A-4DB9-90FE-48A05A8F3233}" type="pres">
      <dgm:prSet presAssocID="{D74D4ECE-FB7D-4522-9470-AF56D7FEF883}" presName="sibTrans" presStyleLbl="sibTrans2D1" presStyleIdx="0" presStyleCnt="0"/>
      <dgm:spPr/>
    </dgm:pt>
    <dgm:pt modelId="{12A1E617-8330-4963-A303-D1F0C2794B42}" type="pres">
      <dgm:prSet presAssocID="{F09F9786-38D5-4291-8B7E-AF2C01D91307}" presName="compNode" presStyleCnt="0"/>
      <dgm:spPr/>
    </dgm:pt>
    <dgm:pt modelId="{13A17705-C15B-4EED-A853-5109B7E9743B}" type="pres">
      <dgm:prSet presAssocID="{F09F9786-38D5-4291-8B7E-AF2C01D91307}" presName="bkgdShape" presStyleLbl="node1" presStyleIdx="1" presStyleCnt="4"/>
      <dgm:spPr/>
    </dgm:pt>
    <dgm:pt modelId="{1AC3F3E8-1787-4B68-84C4-8F203BD0DC72}" type="pres">
      <dgm:prSet presAssocID="{F09F9786-38D5-4291-8B7E-AF2C01D91307}" presName="nodeTx" presStyleLbl="node1" presStyleIdx="1" presStyleCnt="4">
        <dgm:presLayoutVars>
          <dgm:bulletEnabled val="1"/>
        </dgm:presLayoutVars>
      </dgm:prSet>
      <dgm:spPr/>
    </dgm:pt>
    <dgm:pt modelId="{E7721F70-F570-43CC-B8E0-FD3229145531}" type="pres">
      <dgm:prSet presAssocID="{F09F9786-38D5-4291-8B7E-AF2C01D91307}" presName="invisiNode" presStyleLbl="node1" presStyleIdx="1" presStyleCnt="4"/>
      <dgm:spPr/>
    </dgm:pt>
    <dgm:pt modelId="{D477120E-23E9-4635-9DC6-5D621D198D58}" type="pres">
      <dgm:prSet presAssocID="{F09F9786-38D5-4291-8B7E-AF2C01D91307}" presName="imagNode" presStyleLbl="fgImgPlace1" presStyleIdx="1" presStyleCnt="4"/>
      <dgm:spPr>
        <a:blipFill rotWithShape="1">
          <a:blip xmlns:r="http://schemas.openxmlformats.org/officeDocument/2006/relationships" r:embed="rId2"/>
          <a:stretch>
            <a:fillRect/>
          </a:stretch>
        </a:blipFill>
      </dgm:spPr>
    </dgm:pt>
    <dgm:pt modelId="{CAD390A2-DD42-4B02-964D-1E3C8FD11DF3}" type="pres">
      <dgm:prSet presAssocID="{AAE5B735-D49C-428B-8EE9-E97CEF08CC18}" presName="sibTrans" presStyleLbl="sibTrans2D1" presStyleIdx="0" presStyleCnt="0"/>
      <dgm:spPr/>
    </dgm:pt>
    <dgm:pt modelId="{68B3707E-B6BF-4821-80EC-1B1D211825FA}" type="pres">
      <dgm:prSet presAssocID="{9BA31085-5057-4F55-99B4-6EA47E415A00}" presName="compNode" presStyleCnt="0"/>
      <dgm:spPr/>
    </dgm:pt>
    <dgm:pt modelId="{35AB56F9-5FB0-4A2C-B1D0-2F6056A1D239}" type="pres">
      <dgm:prSet presAssocID="{9BA31085-5057-4F55-99B4-6EA47E415A00}" presName="bkgdShape" presStyleLbl="node1" presStyleIdx="2" presStyleCnt="4"/>
      <dgm:spPr/>
    </dgm:pt>
    <dgm:pt modelId="{C72B584B-A2DA-496F-9AB3-1FAF42C3056D}" type="pres">
      <dgm:prSet presAssocID="{9BA31085-5057-4F55-99B4-6EA47E415A00}" presName="nodeTx" presStyleLbl="node1" presStyleIdx="2" presStyleCnt="4">
        <dgm:presLayoutVars>
          <dgm:bulletEnabled val="1"/>
        </dgm:presLayoutVars>
      </dgm:prSet>
      <dgm:spPr/>
    </dgm:pt>
    <dgm:pt modelId="{54446935-3ADD-41B7-A59F-2E4657539382}" type="pres">
      <dgm:prSet presAssocID="{9BA31085-5057-4F55-99B4-6EA47E415A00}" presName="invisiNode" presStyleLbl="node1" presStyleIdx="2" presStyleCnt="4"/>
      <dgm:spPr/>
    </dgm:pt>
    <dgm:pt modelId="{1B3785E5-7CA9-4578-B4A6-845592437FED}" type="pres">
      <dgm:prSet presAssocID="{9BA31085-5057-4F55-99B4-6EA47E415A00}" presName="imagNode" presStyleLbl="fgImgPlace1" presStyleIdx="2" presStyleCnt="4" custScaleX="119056"/>
      <dgm:spPr>
        <a:blipFill rotWithShape="1">
          <a:blip xmlns:r="http://schemas.openxmlformats.org/officeDocument/2006/relationships" r:embed="rId3"/>
          <a:stretch>
            <a:fillRect/>
          </a:stretch>
        </a:blipFill>
      </dgm:spPr>
    </dgm:pt>
    <dgm:pt modelId="{3D116069-F8AE-4E6F-9CB7-FC25CDC47B7E}" type="pres">
      <dgm:prSet presAssocID="{82FA8A48-BCA3-48F7-A9B8-A7301A0C95F9}" presName="sibTrans" presStyleLbl="sibTrans2D1" presStyleIdx="0" presStyleCnt="0"/>
      <dgm:spPr/>
    </dgm:pt>
    <dgm:pt modelId="{5F38F4BC-479C-4659-AEB8-B7CE4FA7E545}" type="pres">
      <dgm:prSet presAssocID="{B123D1CE-B6FE-4DE2-81AF-BCC160AC9C0E}" presName="compNode" presStyleCnt="0"/>
      <dgm:spPr/>
    </dgm:pt>
    <dgm:pt modelId="{7196E966-5BAB-4D6D-85E4-6ED5AB3108C8}" type="pres">
      <dgm:prSet presAssocID="{B123D1CE-B6FE-4DE2-81AF-BCC160AC9C0E}" presName="bkgdShape" presStyleLbl="node1" presStyleIdx="3" presStyleCnt="4"/>
      <dgm:spPr/>
    </dgm:pt>
    <dgm:pt modelId="{ABB50053-E16F-498C-8873-8E237BFDEC24}" type="pres">
      <dgm:prSet presAssocID="{B123D1CE-B6FE-4DE2-81AF-BCC160AC9C0E}" presName="nodeTx" presStyleLbl="node1" presStyleIdx="3" presStyleCnt="4">
        <dgm:presLayoutVars>
          <dgm:bulletEnabled val="1"/>
        </dgm:presLayoutVars>
      </dgm:prSet>
      <dgm:spPr/>
    </dgm:pt>
    <dgm:pt modelId="{5E3049E0-76DD-4BCB-B11F-F878F8F99EE5}" type="pres">
      <dgm:prSet presAssocID="{B123D1CE-B6FE-4DE2-81AF-BCC160AC9C0E}" presName="invisiNode" presStyleLbl="node1" presStyleIdx="3" presStyleCnt="4"/>
      <dgm:spPr/>
    </dgm:pt>
    <dgm:pt modelId="{1C6D6545-35A4-442B-86F5-79EB2D049700}" type="pres">
      <dgm:prSet presAssocID="{B123D1CE-B6FE-4DE2-81AF-BCC160AC9C0E}" presName="imagNode" presStyleLbl="fgImgPlace1" presStyleIdx="3" presStyleCnt="4"/>
      <dgm:spPr>
        <a:blipFill rotWithShape="1">
          <a:blip xmlns:r="http://schemas.openxmlformats.org/officeDocument/2006/relationships" r:embed="rId4"/>
          <a:stretch>
            <a:fillRect/>
          </a:stretch>
        </a:blipFill>
      </dgm:spPr>
    </dgm:pt>
  </dgm:ptLst>
  <dgm:cxnLst>
    <dgm:cxn modelId="{C1E949A3-52E5-4E09-A066-A4502C9328B7}" type="presOf" srcId="{66874E69-D1D8-4DB4-AA44-22BFB35D3FC5}" destId="{D4B8F8A3-F083-4D74-88EB-20CC8E799C9C}" srcOrd="0" destOrd="1" presId="urn:microsoft.com/office/officeart/2005/8/layout/hList7"/>
    <dgm:cxn modelId="{86755011-462C-44DC-AC4F-1690CFC212C8}" type="presOf" srcId="{33BBF4F5-2848-4F47-A7A5-6E323BA99532}" destId="{D4B8F8A3-F083-4D74-88EB-20CC8E799C9C}" srcOrd="0" destOrd="2" presId="urn:microsoft.com/office/officeart/2005/8/layout/hList7"/>
    <dgm:cxn modelId="{EC5B827F-0AB5-4EFB-A246-4FF8473BC688}" type="presOf" srcId="{834D998E-9972-4AC6-8F59-9E41CFD4E423}" destId="{13A17705-C15B-4EED-A853-5109B7E9743B}" srcOrd="0" destOrd="2" presId="urn:microsoft.com/office/officeart/2005/8/layout/hList7"/>
    <dgm:cxn modelId="{117D7D17-1735-483F-84BA-AEDB3EB8634D}" srcId="{44FC7A4D-1B8F-46E5-A52F-7EC232696F7B}" destId="{F09F9786-38D5-4291-8B7E-AF2C01D91307}" srcOrd="1" destOrd="0" parTransId="{27B003BF-402E-4D3F-AE00-828C7B1FB9FE}" sibTransId="{AAE5B735-D49C-428B-8EE9-E97CEF08CC18}"/>
    <dgm:cxn modelId="{525F23DC-8B1C-427F-98BA-9DEE16D3D7DD}" srcId="{F09F9786-38D5-4291-8B7E-AF2C01D91307}" destId="{B6FD41CC-9981-482D-A004-788B0E26B127}" srcOrd="0" destOrd="0" parTransId="{C6AC0BEC-123B-4758-8A6D-B9E290499654}" sibTransId="{247169FA-F732-4ADD-B4CD-F50CA2BA5E84}"/>
    <dgm:cxn modelId="{91451F0B-64DD-4F66-BCAF-51BFE8E8F05D}" type="presOf" srcId="{83ABEE5C-AC05-4224-8A39-4565F35E8C8E}" destId="{D4B8F8A3-F083-4D74-88EB-20CC8E799C9C}" srcOrd="0" destOrd="0" presId="urn:microsoft.com/office/officeart/2005/8/layout/hList7"/>
    <dgm:cxn modelId="{1067B74B-2F32-445E-8609-5F5C4697144A}" srcId="{83ABEE5C-AC05-4224-8A39-4565F35E8C8E}" destId="{33BBF4F5-2848-4F47-A7A5-6E323BA99532}" srcOrd="1" destOrd="0" parTransId="{F2651EEF-9C3A-46B8-A884-81C9C60BE048}" sibTransId="{C759FC39-8236-43E2-9D37-1F74BFED68C1}"/>
    <dgm:cxn modelId="{41BFC1E8-6AFD-40DB-8735-FD37B891B637}" type="presOf" srcId="{9B9D73BD-5876-4B92-ACF1-CA3233E6592E}" destId="{ABB50053-E16F-498C-8873-8E237BFDEC24}" srcOrd="1" destOrd="1" presId="urn:microsoft.com/office/officeart/2005/8/layout/hList7"/>
    <dgm:cxn modelId="{1F47F52E-C011-42BD-83E2-D4DC2D49F841}" type="presOf" srcId="{33BBF4F5-2848-4F47-A7A5-6E323BA99532}" destId="{E33EC9F6-1723-4ECD-AC23-63F98BDD4128}" srcOrd="1" destOrd="2" presId="urn:microsoft.com/office/officeart/2005/8/layout/hList7"/>
    <dgm:cxn modelId="{0575E885-37C7-4DEE-A73E-40722A109DD1}" srcId="{44FC7A4D-1B8F-46E5-A52F-7EC232696F7B}" destId="{B123D1CE-B6FE-4DE2-81AF-BCC160AC9C0E}" srcOrd="3" destOrd="0" parTransId="{8C066EEB-E9C2-40FF-A093-243AAD597929}" sibTransId="{AF32A283-D1AE-48D5-817F-471D2B5992EC}"/>
    <dgm:cxn modelId="{F42FC38F-F828-4632-BCC2-8486FD63D318}" srcId="{B123D1CE-B6FE-4DE2-81AF-BCC160AC9C0E}" destId="{9B9D73BD-5876-4B92-ACF1-CA3233E6592E}" srcOrd="0" destOrd="0" parTransId="{86B7BD64-F502-4F86-90F5-E0B86E639255}" sibTransId="{619B558B-B6E4-48D4-94DA-C813ADECED4E}"/>
    <dgm:cxn modelId="{C2324CC8-6443-4EDB-B1B4-2145220766D9}" type="presOf" srcId="{9BA31085-5057-4F55-99B4-6EA47E415A00}" destId="{35AB56F9-5FB0-4A2C-B1D0-2F6056A1D239}" srcOrd="0" destOrd="0" presId="urn:microsoft.com/office/officeart/2005/8/layout/hList7"/>
    <dgm:cxn modelId="{EF943585-237B-4C97-9D75-AA2FF13439A2}" type="presOf" srcId="{AAE5B735-D49C-428B-8EE9-E97CEF08CC18}" destId="{CAD390A2-DD42-4B02-964D-1E3C8FD11DF3}" srcOrd="0" destOrd="0" presId="urn:microsoft.com/office/officeart/2005/8/layout/hList7"/>
    <dgm:cxn modelId="{1BF9E7D6-7236-4228-87C0-5B4682036234}" type="presOf" srcId="{834D998E-9972-4AC6-8F59-9E41CFD4E423}" destId="{1AC3F3E8-1787-4B68-84C4-8F203BD0DC72}" srcOrd="1" destOrd="2" presId="urn:microsoft.com/office/officeart/2005/8/layout/hList7"/>
    <dgm:cxn modelId="{C72E91E1-2BD9-4DEE-9FE0-667C47C25067}" type="presOf" srcId="{A828B249-D0E4-4D98-B9B8-F09FFE123CC3}" destId="{35AB56F9-5FB0-4A2C-B1D0-2F6056A1D239}" srcOrd="0" destOrd="1" presId="urn:microsoft.com/office/officeart/2005/8/layout/hList7"/>
    <dgm:cxn modelId="{34E36703-A34B-49FF-86A3-A3634FA86375}" type="presOf" srcId="{D74D4ECE-FB7D-4522-9470-AF56D7FEF883}" destId="{AF22EA49-1D7A-4DB9-90FE-48A05A8F3233}" srcOrd="0" destOrd="0" presId="urn:microsoft.com/office/officeart/2005/8/layout/hList7"/>
    <dgm:cxn modelId="{100B5A20-38DC-4993-915F-4C077D4F1C6C}" type="presOf" srcId="{B123D1CE-B6FE-4DE2-81AF-BCC160AC9C0E}" destId="{7196E966-5BAB-4D6D-85E4-6ED5AB3108C8}" srcOrd="0" destOrd="0" presId="urn:microsoft.com/office/officeart/2005/8/layout/hList7"/>
    <dgm:cxn modelId="{E3A8409D-9338-4015-8C96-E09392BA61BE}" type="presOf" srcId="{66874E69-D1D8-4DB4-AA44-22BFB35D3FC5}" destId="{E33EC9F6-1723-4ECD-AC23-63F98BDD4128}" srcOrd="1" destOrd="1" presId="urn:microsoft.com/office/officeart/2005/8/layout/hList7"/>
    <dgm:cxn modelId="{D0885943-5BD9-4FBD-A5BE-1F6979972290}" srcId="{F09F9786-38D5-4291-8B7E-AF2C01D91307}" destId="{834D998E-9972-4AC6-8F59-9E41CFD4E423}" srcOrd="1" destOrd="0" parTransId="{5913B6A1-2E36-448B-B56D-37F2F99D6FAD}" sibTransId="{2F3938E4-7357-4401-BE69-D835E3518AB3}"/>
    <dgm:cxn modelId="{D3060CBA-0FA1-4598-9E36-8D70E58728E9}" srcId="{9BA31085-5057-4F55-99B4-6EA47E415A00}" destId="{8CCAD4CB-A86D-4062-8391-486CB9B9F101}" srcOrd="1" destOrd="0" parTransId="{8D49D723-E62E-4E29-BB92-8E06F11A5EAC}" sibTransId="{8A4A27B2-D3D4-4344-B361-A9B71DFE9C8C}"/>
    <dgm:cxn modelId="{79F293F3-AB6F-4CC9-BE39-49A378EA7269}" type="presOf" srcId="{A828B249-D0E4-4D98-B9B8-F09FFE123CC3}" destId="{C72B584B-A2DA-496F-9AB3-1FAF42C3056D}" srcOrd="1" destOrd="1" presId="urn:microsoft.com/office/officeart/2005/8/layout/hList7"/>
    <dgm:cxn modelId="{E0D63A1C-233A-4CE6-89EF-E2B051901516}" type="presOf" srcId="{44FC7A4D-1B8F-46E5-A52F-7EC232696F7B}" destId="{A1E34F18-399B-4818-B755-B4F49D136DDC}" srcOrd="0" destOrd="0" presId="urn:microsoft.com/office/officeart/2005/8/layout/hList7"/>
    <dgm:cxn modelId="{C3CCB6F4-DD1A-4D17-8020-173071282A02}" type="presOf" srcId="{B6FD41CC-9981-482D-A004-788B0E26B127}" destId="{1AC3F3E8-1787-4B68-84C4-8F203BD0DC72}" srcOrd="1" destOrd="1" presId="urn:microsoft.com/office/officeart/2005/8/layout/hList7"/>
    <dgm:cxn modelId="{2AE822CE-7852-4FBB-8AC4-1B34D6AD444C}" type="presOf" srcId="{83ABEE5C-AC05-4224-8A39-4565F35E8C8E}" destId="{E33EC9F6-1723-4ECD-AC23-63F98BDD4128}" srcOrd="1" destOrd="0" presId="urn:microsoft.com/office/officeart/2005/8/layout/hList7"/>
    <dgm:cxn modelId="{899E5AB5-EFC1-4EEF-8245-DD7DB5938D0C}" type="presOf" srcId="{82FA8A48-BCA3-48F7-A9B8-A7301A0C95F9}" destId="{3D116069-F8AE-4E6F-9CB7-FC25CDC47B7E}" srcOrd="0" destOrd="0" presId="urn:microsoft.com/office/officeart/2005/8/layout/hList7"/>
    <dgm:cxn modelId="{8456E877-81BE-4AE1-9874-F9796C7CA846}" srcId="{83ABEE5C-AC05-4224-8A39-4565F35E8C8E}" destId="{66874E69-D1D8-4DB4-AA44-22BFB35D3FC5}" srcOrd="0" destOrd="0" parTransId="{4BD4275D-0819-461E-A0E2-F7A8A2855B6A}" sibTransId="{72B71B70-E19A-40D6-A4F3-7EC0F50E20EF}"/>
    <dgm:cxn modelId="{61C274D3-5F05-4D7D-AD53-938DC56A1224}" type="presOf" srcId="{F09F9786-38D5-4291-8B7E-AF2C01D91307}" destId="{13A17705-C15B-4EED-A853-5109B7E9743B}" srcOrd="0" destOrd="0" presId="urn:microsoft.com/office/officeart/2005/8/layout/hList7"/>
    <dgm:cxn modelId="{DD14E21D-417E-4C23-95B1-3BBD0A538938}" type="presOf" srcId="{B6FD41CC-9981-482D-A004-788B0E26B127}" destId="{13A17705-C15B-4EED-A853-5109B7E9743B}" srcOrd="0" destOrd="1" presId="urn:microsoft.com/office/officeart/2005/8/layout/hList7"/>
    <dgm:cxn modelId="{4F2308C8-8B4A-4715-A8FE-3B5102CD3DEC}" type="presOf" srcId="{9B9D73BD-5876-4B92-ACF1-CA3233E6592E}" destId="{7196E966-5BAB-4D6D-85E4-6ED5AB3108C8}" srcOrd="0" destOrd="1" presId="urn:microsoft.com/office/officeart/2005/8/layout/hList7"/>
    <dgm:cxn modelId="{75723B28-D42A-4E20-B9C1-AEF3C74D00A3}" type="presOf" srcId="{9BA31085-5057-4F55-99B4-6EA47E415A00}" destId="{C72B584B-A2DA-496F-9AB3-1FAF42C3056D}" srcOrd="1" destOrd="0" presId="urn:microsoft.com/office/officeart/2005/8/layout/hList7"/>
    <dgm:cxn modelId="{28B4DA68-AF31-4232-BED9-2C71AC3A93BD}" srcId="{44FC7A4D-1B8F-46E5-A52F-7EC232696F7B}" destId="{83ABEE5C-AC05-4224-8A39-4565F35E8C8E}" srcOrd="0" destOrd="0" parTransId="{1BED6A2E-5C6F-42FD-B811-53F94873FCCE}" sibTransId="{D74D4ECE-FB7D-4522-9470-AF56D7FEF883}"/>
    <dgm:cxn modelId="{074DF682-527F-4D48-AE83-51C06E903D68}" type="presOf" srcId="{8CCAD4CB-A86D-4062-8391-486CB9B9F101}" destId="{35AB56F9-5FB0-4A2C-B1D0-2F6056A1D239}" srcOrd="0" destOrd="2" presId="urn:microsoft.com/office/officeart/2005/8/layout/hList7"/>
    <dgm:cxn modelId="{EAB792F7-9883-4501-8127-E67A6C077EF8}" type="presOf" srcId="{F09F9786-38D5-4291-8B7E-AF2C01D91307}" destId="{1AC3F3E8-1787-4B68-84C4-8F203BD0DC72}" srcOrd="1" destOrd="0" presId="urn:microsoft.com/office/officeart/2005/8/layout/hList7"/>
    <dgm:cxn modelId="{A35421E1-83EB-42F1-9C04-5D239323A455}" srcId="{44FC7A4D-1B8F-46E5-A52F-7EC232696F7B}" destId="{9BA31085-5057-4F55-99B4-6EA47E415A00}" srcOrd="2" destOrd="0" parTransId="{90949C02-CC38-4F78-9535-0CA55F14DCDA}" sibTransId="{82FA8A48-BCA3-48F7-A9B8-A7301A0C95F9}"/>
    <dgm:cxn modelId="{2F9DE62A-5AF9-4F5B-89F9-C49947DA6D82}" type="presOf" srcId="{8CCAD4CB-A86D-4062-8391-486CB9B9F101}" destId="{C72B584B-A2DA-496F-9AB3-1FAF42C3056D}" srcOrd="1" destOrd="2" presId="urn:microsoft.com/office/officeart/2005/8/layout/hList7"/>
    <dgm:cxn modelId="{84C42DB6-1D2F-4B6C-A240-01D5BC4D94E8}" srcId="{9BA31085-5057-4F55-99B4-6EA47E415A00}" destId="{A828B249-D0E4-4D98-B9B8-F09FFE123CC3}" srcOrd="0" destOrd="0" parTransId="{377A2AA8-653B-4ED0-8BA6-384D0D23F4F6}" sibTransId="{09447CCE-CC91-4C13-ACDE-5182ABCDCFBC}"/>
    <dgm:cxn modelId="{79F8A95D-A0F9-41D9-8A28-3A463FE6D406}" type="presOf" srcId="{B123D1CE-B6FE-4DE2-81AF-BCC160AC9C0E}" destId="{ABB50053-E16F-498C-8873-8E237BFDEC24}" srcOrd="1" destOrd="0" presId="urn:microsoft.com/office/officeart/2005/8/layout/hList7"/>
    <dgm:cxn modelId="{91A64E5E-5F08-4FA5-A61B-A3337084280E}" type="presParOf" srcId="{A1E34F18-399B-4818-B755-B4F49D136DDC}" destId="{41EC4401-F6C3-49C4-926A-D1F08E2AF99B}" srcOrd="0" destOrd="0" presId="urn:microsoft.com/office/officeart/2005/8/layout/hList7"/>
    <dgm:cxn modelId="{6B859C74-0510-415F-8A3B-EE655139105B}" type="presParOf" srcId="{A1E34F18-399B-4818-B755-B4F49D136DDC}" destId="{18EAB8A9-8AEA-4C11-B129-1EC1651CB15F}" srcOrd="1" destOrd="0" presId="urn:microsoft.com/office/officeart/2005/8/layout/hList7"/>
    <dgm:cxn modelId="{7CDD4F31-3778-43AB-9B52-BFCAC68275C9}" type="presParOf" srcId="{18EAB8A9-8AEA-4C11-B129-1EC1651CB15F}" destId="{CAED71A5-2259-46FF-A6EF-F074805E6A96}" srcOrd="0" destOrd="0" presId="urn:microsoft.com/office/officeart/2005/8/layout/hList7"/>
    <dgm:cxn modelId="{C9660955-0D4B-4265-AC5E-8C6E504DF39B}" type="presParOf" srcId="{CAED71A5-2259-46FF-A6EF-F074805E6A96}" destId="{D4B8F8A3-F083-4D74-88EB-20CC8E799C9C}" srcOrd="0" destOrd="0" presId="urn:microsoft.com/office/officeart/2005/8/layout/hList7"/>
    <dgm:cxn modelId="{E0E19A74-15A9-49CF-BFF8-E96A1B55E853}" type="presParOf" srcId="{CAED71A5-2259-46FF-A6EF-F074805E6A96}" destId="{E33EC9F6-1723-4ECD-AC23-63F98BDD4128}" srcOrd="1" destOrd="0" presId="urn:microsoft.com/office/officeart/2005/8/layout/hList7"/>
    <dgm:cxn modelId="{3C78E788-11F3-4FA6-BFA9-3BBD8DB8B2B9}" type="presParOf" srcId="{CAED71A5-2259-46FF-A6EF-F074805E6A96}" destId="{E18DF82D-5090-4072-9AB9-BEEC647E0598}" srcOrd="2" destOrd="0" presId="urn:microsoft.com/office/officeart/2005/8/layout/hList7"/>
    <dgm:cxn modelId="{3F202531-33B2-4ACD-90C2-A316AF994EC7}" type="presParOf" srcId="{CAED71A5-2259-46FF-A6EF-F074805E6A96}" destId="{D0870AFF-88C2-4699-92A2-631353D586FD}" srcOrd="3" destOrd="0" presId="urn:microsoft.com/office/officeart/2005/8/layout/hList7"/>
    <dgm:cxn modelId="{36939DCF-3248-412D-8334-64AFAC359681}" type="presParOf" srcId="{18EAB8A9-8AEA-4C11-B129-1EC1651CB15F}" destId="{AF22EA49-1D7A-4DB9-90FE-48A05A8F3233}" srcOrd="1" destOrd="0" presId="urn:microsoft.com/office/officeart/2005/8/layout/hList7"/>
    <dgm:cxn modelId="{AA0865D4-DD99-4BD2-B0A2-43CE6F7B9C59}" type="presParOf" srcId="{18EAB8A9-8AEA-4C11-B129-1EC1651CB15F}" destId="{12A1E617-8330-4963-A303-D1F0C2794B42}" srcOrd="2" destOrd="0" presId="urn:microsoft.com/office/officeart/2005/8/layout/hList7"/>
    <dgm:cxn modelId="{51EBE51D-36D4-4CAA-A9F5-118974F93A27}" type="presParOf" srcId="{12A1E617-8330-4963-A303-D1F0C2794B42}" destId="{13A17705-C15B-4EED-A853-5109B7E9743B}" srcOrd="0" destOrd="0" presId="urn:microsoft.com/office/officeart/2005/8/layout/hList7"/>
    <dgm:cxn modelId="{5564D85A-5FB4-48ED-8FEA-776E53DA1036}" type="presParOf" srcId="{12A1E617-8330-4963-A303-D1F0C2794B42}" destId="{1AC3F3E8-1787-4B68-84C4-8F203BD0DC72}" srcOrd="1" destOrd="0" presId="urn:microsoft.com/office/officeart/2005/8/layout/hList7"/>
    <dgm:cxn modelId="{151B18FB-8354-4944-93CE-40F88F57DC1F}" type="presParOf" srcId="{12A1E617-8330-4963-A303-D1F0C2794B42}" destId="{E7721F70-F570-43CC-B8E0-FD3229145531}" srcOrd="2" destOrd="0" presId="urn:microsoft.com/office/officeart/2005/8/layout/hList7"/>
    <dgm:cxn modelId="{EB7207DE-6132-445B-8926-76D83D129549}" type="presParOf" srcId="{12A1E617-8330-4963-A303-D1F0C2794B42}" destId="{D477120E-23E9-4635-9DC6-5D621D198D58}" srcOrd="3" destOrd="0" presId="urn:microsoft.com/office/officeart/2005/8/layout/hList7"/>
    <dgm:cxn modelId="{073EBBD0-69B5-45D3-97CA-FBB06EC57639}" type="presParOf" srcId="{18EAB8A9-8AEA-4C11-B129-1EC1651CB15F}" destId="{CAD390A2-DD42-4B02-964D-1E3C8FD11DF3}" srcOrd="3" destOrd="0" presId="urn:microsoft.com/office/officeart/2005/8/layout/hList7"/>
    <dgm:cxn modelId="{3C7A8ADD-216E-4924-8C44-236EBD55E419}" type="presParOf" srcId="{18EAB8A9-8AEA-4C11-B129-1EC1651CB15F}" destId="{68B3707E-B6BF-4821-80EC-1B1D211825FA}" srcOrd="4" destOrd="0" presId="urn:microsoft.com/office/officeart/2005/8/layout/hList7"/>
    <dgm:cxn modelId="{20CB701C-1C85-402A-834A-4B9F44F05022}" type="presParOf" srcId="{68B3707E-B6BF-4821-80EC-1B1D211825FA}" destId="{35AB56F9-5FB0-4A2C-B1D0-2F6056A1D239}" srcOrd="0" destOrd="0" presId="urn:microsoft.com/office/officeart/2005/8/layout/hList7"/>
    <dgm:cxn modelId="{B18EC70D-5177-4542-A4B3-2A4E94F4CE7F}" type="presParOf" srcId="{68B3707E-B6BF-4821-80EC-1B1D211825FA}" destId="{C72B584B-A2DA-496F-9AB3-1FAF42C3056D}" srcOrd="1" destOrd="0" presId="urn:microsoft.com/office/officeart/2005/8/layout/hList7"/>
    <dgm:cxn modelId="{0F85E6D8-236B-4DB5-B88A-365A2FCBDEDA}" type="presParOf" srcId="{68B3707E-B6BF-4821-80EC-1B1D211825FA}" destId="{54446935-3ADD-41B7-A59F-2E4657539382}" srcOrd="2" destOrd="0" presId="urn:microsoft.com/office/officeart/2005/8/layout/hList7"/>
    <dgm:cxn modelId="{6723A7FC-5FA9-4187-9D42-AA9FD36EB058}" type="presParOf" srcId="{68B3707E-B6BF-4821-80EC-1B1D211825FA}" destId="{1B3785E5-7CA9-4578-B4A6-845592437FED}" srcOrd="3" destOrd="0" presId="urn:microsoft.com/office/officeart/2005/8/layout/hList7"/>
    <dgm:cxn modelId="{FF8BD5C1-F92D-490D-99DF-D158A1F7DB2C}" type="presParOf" srcId="{18EAB8A9-8AEA-4C11-B129-1EC1651CB15F}" destId="{3D116069-F8AE-4E6F-9CB7-FC25CDC47B7E}" srcOrd="5" destOrd="0" presId="urn:microsoft.com/office/officeart/2005/8/layout/hList7"/>
    <dgm:cxn modelId="{A6F9279F-C3ED-4C96-87BC-24CAE6DE67E0}" type="presParOf" srcId="{18EAB8A9-8AEA-4C11-B129-1EC1651CB15F}" destId="{5F38F4BC-479C-4659-AEB8-B7CE4FA7E545}" srcOrd="6" destOrd="0" presId="urn:microsoft.com/office/officeart/2005/8/layout/hList7"/>
    <dgm:cxn modelId="{8D117415-3EA4-4AB4-806F-7E822402130E}" type="presParOf" srcId="{5F38F4BC-479C-4659-AEB8-B7CE4FA7E545}" destId="{7196E966-5BAB-4D6D-85E4-6ED5AB3108C8}" srcOrd="0" destOrd="0" presId="urn:microsoft.com/office/officeart/2005/8/layout/hList7"/>
    <dgm:cxn modelId="{DC877249-4B1C-489E-89E8-689814BCDD59}" type="presParOf" srcId="{5F38F4BC-479C-4659-AEB8-B7CE4FA7E545}" destId="{ABB50053-E16F-498C-8873-8E237BFDEC24}" srcOrd="1" destOrd="0" presId="urn:microsoft.com/office/officeart/2005/8/layout/hList7"/>
    <dgm:cxn modelId="{9E2C76B1-864A-4E07-9A2E-4CF651238031}" type="presParOf" srcId="{5F38F4BC-479C-4659-AEB8-B7CE4FA7E545}" destId="{5E3049E0-76DD-4BCB-B11F-F878F8F99EE5}" srcOrd="2" destOrd="0" presId="urn:microsoft.com/office/officeart/2005/8/layout/hList7"/>
    <dgm:cxn modelId="{BC2A96BA-9071-4C84-9556-ACDE74144C89}" type="presParOf" srcId="{5F38F4BC-479C-4659-AEB8-B7CE4FA7E545}" destId="{1C6D6545-35A4-442B-86F5-79EB2D049700}"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2C47288-02C0-4310-9736-11AAEB7B2E1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F1587700-025D-418B-AEDE-24BCF75EDDE8}">
      <dgm:prSet phldrT="[Text]"/>
      <dgm:spPr/>
      <dgm:t>
        <a:bodyPr/>
        <a:lstStyle/>
        <a:p>
          <a:r>
            <a:rPr lang="en-US" dirty="0"/>
            <a:t>2010</a:t>
          </a:r>
        </a:p>
      </dgm:t>
    </dgm:pt>
    <dgm:pt modelId="{F725F5D0-3135-4F44-A4AF-DBECBF926AE0}" type="parTrans" cxnId="{A1F8B1CB-B297-4C13-83D8-B22C2A6A4210}">
      <dgm:prSet/>
      <dgm:spPr/>
      <dgm:t>
        <a:bodyPr/>
        <a:lstStyle/>
        <a:p>
          <a:endParaRPr lang="en-US"/>
        </a:p>
      </dgm:t>
    </dgm:pt>
    <dgm:pt modelId="{22FB6DF3-4DA6-45C9-8F22-1BDFB0E98A4A}" type="sibTrans" cxnId="{A1F8B1CB-B297-4C13-83D8-B22C2A6A4210}">
      <dgm:prSet/>
      <dgm:spPr/>
      <dgm:t>
        <a:bodyPr/>
        <a:lstStyle/>
        <a:p>
          <a:endParaRPr lang="en-US"/>
        </a:p>
      </dgm:t>
    </dgm:pt>
    <dgm:pt modelId="{B1C02AA7-CA64-4CDB-BDAA-FFAEDDACF887}">
      <dgm:prSet phldrT="[Text]"/>
      <dgm:spPr/>
      <dgm:t>
        <a:bodyPr/>
        <a:lstStyle/>
        <a:p>
          <a:r>
            <a:rPr lang="en-US" dirty="0"/>
            <a:t>Rs. 50/</a:t>
          </a:r>
          <a:r>
            <a:rPr lang="en-US" dirty="0" err="1"/>
            <a:t>Tonne</a:t>
          </a:r>
          <a:endParaRPr lang="en-US" dirty="0"/>
        </a:p>
      </dgm:t>
    </dgm:pt>
    <dgm:pt modelId="{5338AEA1-9C0E-4959-BD04-2CE57A3340AF}" type="parTrans" cxnId="{C9E270EC-0319-4D8D-A2C2-7F84F9649FE0}">
      <dgm:prSet/>
      <dgm:spPr/>
      <dgm:t>
        <a:bodyPr/>
        <a:lstStyle/>
        <a:p>
          <a:endParaRPr lang="en-US"/>
        </a:p>
      </dgm:t>
    </dgm:pt>
    <dgm:pt modelId="{9B24D498-99F4-462B-849A-59C28547A245}" type="sibTrans" cxnId="{C9E270EC-0319-4D8D-A2C2-7F84F9649FE0}">
      <dgm:prSet/>
      <dgm:spPr/>
      <dgm:t>
        <a:bodyPr/>
        <a:lstStyle/>
        <a:p>
          <a:endParaRPr lang="en-US"/>
        </a:p>
      </dgm:t>
    </dgm:pt>
    <dgm:pt modelId="{FC05B0A2-2825-44E2-AE55-CC6186423B63}">
      <dgm:prSet phldrT="[Text]"/>
      <dgm:spPr/>
      <dgm:t>
        <a:bodyPr/>
        <a:lstStyle/>
        <a:p>
          <a:r>
            <a:rPr lang="en-US" dirty="0"/>
            <a:t>2016</a:t>
          </a:r>
        </a:p>
      </dgm:t>
    </dgm:pt>
    <dgm:pt modelId="{5037A85F-0D32-4EC3-9579-0BF2E6DE8331}" type="parTrans" cxnId="{122BE9BF-8CD2-4B96-AB99-AE29AC87DBC1}">
      <dgm:prSet/>
      <dgm:spPr/>
      <dgm:t>
        <a:bodyPr/>
        <a:lstStyle/>
        <a:p>
          <a:endParaRPr lang="en-US"/>
        </a:p>
      </dgm:t>
    </dgm:pt>
    <dgm:pt modelId="{0CE8050A-675E-44D9-BD48-6C303C3857C5}" type="sibTrans" cxnId="{122BE9BF-8CD2-4B96-AB99-AE29AC87DBC1}">
      <dgm:prSet/>
      <dgm:spPr/>
      <dgm:t>
        <a:bodyPr/>
        <a:lstStyle/>
        <a:p>
          <a:endParaRPr lang="en-US"/>
        </a:p>
      </dgm:t>
    </dgm:pt>
    <dgm:pt modelId="{6939BB36-743F-45E3-A5BE-A6639095998E}">
      <dgm:prSet phldrT="[Text]"/>
      <dgm:spPr/>
      <dgm:t>
        <a:bodyPr/>
        <a:lstStyle/>
        <a:p>
          <a:r>
            <a:rPr lang="en-US" dirty="0"/>
            <a:t>Rs. 400/</a:t>
          </a:r>
          <a:r>
            <a:rPr lang="en-US" dirty="0" err="1"/>
            <a:t>Tonne</a:t>
          </a:r>
          <a:endParaRPr lang="en-US" dirty="0"/>
        </a:p>
      </dgm:t>
    </dgm:pt>
    <dgm:pt modelId="{822DA13E-5411-4D06-9E57-37511F589DFE}" type="parTrans" cxnId="{8349864D-0E55-475A-B743-C5E6D6623858}">
      <dgm:prSet/>
      <dgm:spPr/>
      <dgm:t>
        <a:bodyPr/>
        <a:lstStyle/>
        <a:p>
          <a:endParaRPr lang="en-US"/>
        </a:p>
      </dgm:t>
    </dgm:pt>
    <dgm:pt modelId="{95A5EBA0-1E2E-4200-98C1-DBFA3A7A2128}" type="sibTrans" cxnId="{8349864D-0E55-475A-B743-C5E6D6623858}">
      <dgm:prSet/>
      <dgm:spPr/>
      <dgm:t>
        <a:bodyPr/>
        <a:lstStyle/>
        <a:p>
          <a:endParaRPr lang="en-US"/>
        </a:p>
      </dgm:t>
    </dgm:pt>
    <dgm:pt modelId="{0AC3FC26-D4CE-45DB-A410-F3A04675517B}">
      <dgm:prSet phldrT="[Text]"/>
      <dgm:spPr/>
      <dgm:t>
        <a:bodyPr/>
        <a:lstStyle/>
        <a:p>
          <a:r>
            <a:rPr lang="en-US" dirty="0"/>
            <a:t>2015</a:t>
          </a:r>
        </a:p>
      </dgm:t>
    </dgm:pt>
    <dgm:pt modelId="{7EB45DF0-C964-46D8-B113-AB2B1CB93886}" type="parTrans" cxnId="{21BCCB77-3799-4288-B90D-4D52D4AB4F73}">
      <dgm:prSet/>
      <dgm:spPr/>
      <dgm:t>
        <a:bodyPr/>
        <a:lstStyle/>
        <a:p>
          <a:endParaRPr lang="en-US"/>
        </a:p>
      </dgm:t>
    </dgm:pt>
    <dgm:pt modelId="{2E19F392-68E4-4AA3-B8E1-9C99DE23495E}" type="sibTrans" cxnId="{21BCCB77-3799-4288-B90D-4D52D4AB4F73}">
      <dgm:prSet/>
      <dgm:spPr/>
      <dgm:t>
        <a:bodyPr/>
        <a:lstStyle/>
        <a:p>
          <a:endParaRPr lang="en-US"/>
        </a:p>
      </dgm:t>
    </dgm:pt>
    <dgm:pt modelId="{600AAEE7-ADCD-4BE5-9863-54626B48294B}">
      <dgm:prSet phldrT="[Text]"/>
      <dgm:spPr/>
      <dgm:t>
        <a:bodyPr/>
        <a:lstStyle/>
        <a:p>
          <a:r>
            <a:rPr lang="en-US" dirty="0"/>
            <a:t>Rs. 200/ </a:t>
          </a:r>
          <a:r>
            <a:rPr lang="en-US" dirty="0" err="1"/>
            <a:t>Tonne</a:t>
          </a:r>
          <a:endParaRPr lang="en-US" dirty="0"/>
        </a:p>
      </dgm:t>
    </dgm:pt>
    <dgm:pt modelId="{D2E33FFD-2B84-4770-8CD2-34ED3D058760}" type="parTrans" cxnId="{6AF6C4CF-8376-4B9F-9B91-A30332ADCED9}">
      <dgm:prSet/>
      <dgm:spPr/>
      <dgm:t>
        <a:bodyPr/>
        <a:lstStyle/>
        <a:p>
          <a:endParaRPr lang="en-US"/>
        </a:p>
      </dgm:t>
    </dgm:pt>
    <dgm:pt modelId="{0AD905F3-3724-4A85-86DC-23DC2201697F}" type="sibTrans" cxnId="{6AF6C4CF-8376-4B9F-9B91-A30332ADCED9}">
      <dgm:prSet/>
      <dgm:spPr/>
      <dgm:t>
        <a:bodyPr/>
        <a:lstStyle/>
        <a:p>
          <a:endParaRPr lang="en-US"/>
        </a:p>
      </dgm:t>
    </dgm:pt>
    <dgm:pt modelId="{46F0081B-BBFA-442B-83F6-7C35C9B8B346}">
      <dgm:prSet phldrT="[Text]"/>
      <dgm:spPr/>
      <dgm:t>
        <a:bodyPr/>
        <a:lstStyle/>
        <a:p>
          <a:r>
            <a:rPr lang="en-US" dirty="0"/>
            <a:t>Rename: Clean </a:t>
          </a:r>
          <a:r>
            <a:rPr lang="en-US" strike="sngStrike" dirty="0"/>
            <a:t>Energy</a:t>
          </a:r>
          <a:r>
            <a:rPr lang="en-US" dirty="0"/>
            <a:t> Environment Cess</a:t>
          </a:r>
        </a:p>
      </dgm:t>
    </dgm:pt>
    <dgm:pt modelId="{3EECF9DC-8A3C-4E92-916A-A72CC8494B50}" type="parTrans" cxnId="{57B091FB-91CE-452F-ABDB-E5FAC2F45908}">
      <dgm:prSet/>
      <dgm:spPr/>
      <dgm:t>
        <a:bodyPr/>
        <a:lstStyle/>
        <a:p>
          <a:endParaRPr lang="en-US"/>
        </a:p>
      </dgm:t>
    </dgm:pt>
    <dgm:pt modelId="{B58B91A6-0381-434A-9412-298F16729BC7}" type="sibTrans" cxnId="{57B091FB-91CE-452F-ABDB-E5FAC2F45908}">
      <dgm:prSet/>
      <dgm:spPr/>
      <dgm:t>
        <a:bodyPr/>
        <a:lstStyle/>
        <a:p>
          <a:endParaRPr lang="en-US"/>
        </a:p>
      </dgm:t>
    </dgm:pt>
    <dgm:pt modelId="{B3C7EB58-D3B9-46E3-B8FC-6BF7D54D7C95}" type="pres">
      <dgm:prSet presAssocID="{D2C47288-02C0-4310-9736-11AAEB7B2E1F}" presName="rootnode" presStyleCnt="0">
        <dgm:presLayoutVars>
          <dgm:chMax/>
          <dgm:chPref/>
          <dgm:dir/>
          <dgm:animLvl val="lvl"/>
        </dgm:presLayoutVars>
      </dgm:prSet>
      <dgm:spPr/>
    </dgm:pt>
    <dgm:pt modelId="{C8AE8754-5E3F-4D75-A3AC-2C4FE4C70983}" type="pres">
      <dgm:prSet presAssocID="{F1587700-025D-418B-AEDE-24BCF75EDDE8}" presName="composite" presStyleCnt="0"/>
      <dgm:spPr/>
    </dgm:pt>
    <dgm:pt modelId="{5D5218D5-7EB4-46B3-8165-E519AB949510}" type="pres">
      <dgm:prSet presAssocID="{F1587700-025D-418B-AEDE-24BCF75EDDE8}" presName="LShape" presStyleLbl="alignNode1" presStyleIdx="0" presStyleCnt="5"/>
      <dgm:spPr/>
    </dgm:pt>
    <dgm:pt modelId="{D8CBC183-853D-424A-ADE4-77AB0575547C}" type="pres">
      <dgm:prSet presAssocID="{F1587700-025D-418B-AEDE-24BCF75EDDE8}" presName="ParentText" presStyleLbl="revTx" presStyleIdx="0" presStyleCnt="3">
        <dgm:presLayoutVars>
          <dgm:chMax val="0"/>
          <dgm:chPref val="0"/>
          <dgm:bulletEnabled val="1"/>
        </dgm:presLayoutVars>
      </dgm:prSet>
      <dgm:spPr/>
    </dgm:pt>
    <dgm:pt modelId="{BF0C36A0-D90C-4566-AEE1-05586CA9A304}" type="pres">
      <dgm:prSet presAssocID="{F1587700-025D-418B-AEDE-24BCF75EDDE8}" presName="Triangle" presStyleLbl="alignNode1" presStyleIdx="1" presStyleCnt="5"/>
      <dgm:spPr/>
    </dgm:pt>
    <dgm:pt modelId="{764E0D3B-EE01-4C5A-8E54-0147843A1B22}" type="pres">
      <dgm:prSet presAssocID="{22FB6DF3-4DA6-45C9-8F22-1BDFB0E98A4A}" presName="sibTrans" presStyleCnt="0"/>
      <dgm:spPr/>
    </dgm:pt>
    <dgm:pt modelId="{D879306A-07D7-4D87-8CC0-5533E705BC17}" type="pres">
      <dgm:prSet presAssocID="{22FB6DF3-4DA6-45C9-8F22-1BDFB0E98A4A}" presName="space" presStyleCnt="0"/>
      <dgm:spPr/>
    </dgm:pt>
    <dgm:pt modelId="{38AE0236-DB8F-41B3-A0DF-AD73953202E8}" type="pres">
      <dgm:prSet presAssocID="{0AC3FC26-D4CE-45DB-A410-F3A04675517B}" presName="composite" presStyleCnt="0"/>
      <dgm:spPr/>
    </dgm:pt>
    <dgm:pt modelId="{D3EF50EA-0238-4815-B578-721BF29B50A2}" type="pres">
      <dgm:prSet presAssocID="{0AC3FC26-D4CE-45DB-A410-F3A04675517B}" presName="LShape" presStyleLbl="alignNode1" presStyleIdx="2" presStyleCnt="5"/>
      <dgm:spPr/>
    </dgm:pt>
    <dgm:pt modelId="{E15D81B3-AE32-44D6-82B2-0E998B2D95F1}" type="pres">
      <dgm:prSet presAssocID="{0AC3FC26-D4CE-45DB-A410-F3A04675517B}" presName="ParentText" presStyleLbl="revTx" presStyleIdx="1" presStyleCnt="3">
        <dgm:presLayoutVars>
          <dgm:chMax val="0"/>
          <dgm:chPref val="0"/>
          <dgm:bulletEnabled val="1"/>
        </dgm:presLayoutVars>
      </dgm:prSet>
      <dgm:spPr/>
    </dgm:pt>
    <dgm:pt modelId="{BD5D58B9-350F-4CCA-8B86-0243DDD15B3E}" type="pres">
      <dgm:prSet presAssocID="{0AC3FC26-D4CE-45DB-A410-F3A04675517B}" presName="Triangle" presStyleLbl="alignNode1" presStyleIdx="3" presStyleCnt="5"/>
      <dgm:spPr/>
    </dgm:pt>
    <dgm:pt modelId="{8B194C1B-47AB-4A53-A1C3-BFB4F6C72324}" type="pres">
      <dgm:prSet presAssocID="{2E19F392-68E4-4AA3-B8E1-9C99DE23495E}" presName="sibTrans" presStyleCnt="0"/>
      <dgm:spPr/>
    </dgm:pt>
    <dgm:pt modelId="{3EEFECD9-EE3C-4811-ABCF-40624B72EED1}" type="pres">
      <dgm:prSet presAssocID="{2E19F392-68E4-4AA3-B8E1-9C99DE23495E}" presName="space" presStyleCnt="0"/>
      <dgm:spPr/>
    </dgm:pt>
    <dgm:pt modelId="{6C387055-7E63-4531-B0BE-F441A6D9DADF}" type="pres">
      <dgm:prSet presAssocID="{FC05B0A2-2825-44E2-AE55-CC6186423B63}" presName="composite" presStyleCnt="0"/>
      <dgm:spPr/>
    </dgm:pt>
    <dgm:pt modelId="{189B845A-12B7-4A40-9599-486C46706A1E}" type="pres">
      <dgm:prSet presAssocID="{FC05B0A2-2825-44E2-AE55-CC6186423B63}" presName="LShape" presStyleLbl="alignNode1" presStyleIdx="4" presStyleCnt="5"/>
      <dgm:spPr/>
    </dgm:pt>
    <dgm:pt modelId="{BBC17D91-ACA0-4EAB-A01B-F4FEEEE6CD4B}" type="pres">
      <dgm:prSet presAssocID="{FC05B0A2-2825-44E2-AE55-CC6186423B63}" presName="ParentText" presStyleLbl="revTx" presStyleIdx="2" presStyleCnt="3">
        <dgm:presLayoutVars>
          <dgm:chMax val="0"/>
          <dgm:chPref val="0"/>
          <dgm:bulletEnabled val="1"/>
        </dgm:presLayoutVars>
      </dgm:prSet>
      <dgm:spPr/>
    </dgm:pt>
  </dgm:ptLst>
  <dgm:cxnLst>
    <dgm:cxn modelId="{C9C812C7-B1B2-44EF-AAC8-0551874CD0F5}" type="presOf" srcId="{0AC3FC26-D4CE-45DB-A410-F3A04675517B}" destId="{E15D81B3-AE32-44D6-82B2-0E998B2D95F1}" srcOrd="0" destOrd="0" presId="urn:microsoft.com/office/officeart/2009/3/layout/StepUpProcess"/>
    <dgm:cxn modelId="{2A29B28E-BB21-4EEB-A2F9-C7E7A07A9D4B}" type="presOf" srcId="{B1C02AA7-CA64-4CDB-BDAA-FFAEDDACF887}" destId="{D8CBC183-853D-424A-ADE4-77AB0575547C}" srcOrd="0" destOrd="1" presId="urn:microsoft.com/office/officeart/2009/3/layout/StepUpProcess"/>
    <dgm:cxn modelId="{122BE9BF-8CD2-4B96-AB99-AE29AC87DBC1}" srcId="{D2C47288-02C0-4310-9736-11AAEB7B2E1F}" destId="{FC05B0A2-2825-44E2-AE55-CC6186423B63}" srcOrd="2" destOrd="0" parTransId="{5037A85F-0D32-4EC3-9579-0BF2E6DE8331}" sibTransId="{0CE8050A-675E-44D9-BD48-6C303C3857C5}"/>
    <dgm:cxn modelId="{57B091FB-91CE-452F-ABDB-E5FAC2F45908}" srcId="{FC05B0A2-2825-44E2-AE55-CC6186423B63}" destId="{46F0081B-BBFA-442B-83F6-7C35C9B8B346}" srcOrd="1" destOrd="0" parTransId="{3EECF9DC-8A3C-4E92-916A-A72CC8494B50}" sibTransId="{B58B91A6-0381-434A-9412-298F16729BC7}"/>
    <dgm:cxn modelId="{AB971CEA-5963-40FC-8BD0-D61668E63505}" type="presOf" srcId="{FC05B0A2-2825-44E2-AE55-CC6186423B63}" destId="{BBC17D91-ACA0-4EAB-A01B-F4FEEEE6CD4B}" srcOrd="0" destOrd="0" presId="urn:microsoft.com/office/officeart/2009/3/layout/StepUpProcess"/>
    <dgm:cxn modelId="{A1F8B1CB-B297-4C13-83D8-B22C2A6A4210}" srcId="{D2C47288-02C0-4310-9736-11AAEB7B2E1F}" destId="{F1587700-025D-418B-AEDE-24BCF75EDDE8}" srcOrd="0" destOrd="0" parTransId="{F725F5D0-3135-4F44-A4AF-DBECBF926AE0}" sibTransId="{22FB6DF3-4DA6-45C9-8F22-1BDFB0E98A4A}"/>
    <dgm:cxn modelId="{8FC8D3C0-7EE1-4607-B875-AE37F9921F33}" type="presOf" srcId="{46F0081B-BBFA-442B-83F6-7C35C9B8B346}" destId="{BBC17D91-ACA0-4EAB-A01B-F4FEEEE6CD4B}" srcOrd="0" destOrd="2" presId="urn:microsoft.com/office/officeart/2009/3/layout/StepUpProcess"/>
    <dgm:cxn modelId="{21BCCB77-3799-4288-B90D-4D52D4AB4F73}" srcId="{D2C47288-02C0-4310-9736-11AAEB7B2E1F}" destId="{0AC3FC26-D4CE-45DB-A410-F3A04675517B}" srcOrd="1" destOrd="0" parTransId="{7EB45DF0-C964-46D8-B113-AB2B1CB93886}" sibTransId="{2E19F392-68E4-4AA3-B8E1-9C99DE23495E}"/>
    <dgm:cxn modelId="{810BDD81-5D8E-4FE3-9CFE-CF51FE086557}" type="presOf" srcId="{6939BB36-743F-45E3-A5BE-A6639095998E}" destId="{BBC17D91-ACA0-4EAB-A01B-F4FEEEE6CD4B}" srcOrd="0" destOrd="1" presId="urn:microsoft.com/office/officeart/2009/3/layout/StepUpProcess"/>
    <dgm:cxn modelId="{17EC9606-3990-44F9-949C-D104594DF7B2}" type="presOf" srcId="{600AAEE7-ADCD-4BE5-9863-54626B48294B}" destId="{E15D81B3-AE32-44D6-82B2-0E998B2D95F1}" srcOrd="0" destOrd="1" presId="urn:microsoft.com/office/officeart/2009/3/layout/StepUpProcess"/>
    <dgm:cxn modelId="{D3B77369-78C3-419E-8559-49F92CF081C1}" type="presOf" srcId="{D2C47288-02C0-4310-9736-11AAEB7B2E1F}" destId="{B3C7EB58-D3B9-46E3-B8FC-6BF7D54D7C95}" srcOrd="0" destOrd="0" presId="urn:microsoft.com/office/officeart/2009/3/layout/StepUpProcess"/>
    <dgm:cxn modelId="{6AF6C4CF-8376-4B9F-9B91-A30332ADCED9}" srcId="{0AC3FC26-D4CE-45DB-A410-F3A04675517B}" destId="{600AAEE7-ADCD-4BE5-9863-54626B48294B}" srcOrd="0" destOrd="0" parTransId="{D2E33FFD-2B84-4770-8CD2-34ED3D058760}" sibTransId="{0AD905F3-3724-4A85-86DC-23DC2201697F}"/>
    <dgm:cxn modelId="{8881FC52-809A-4754-90CF-AEFB36BF8456}" type="presOf" srcId="{F1587700-025D-418B-AEDE-24BCF75EDDE8}" destId="{D8CBC183-853D-424A-ADE4-77AB0575547C}" srcOrd="0" destOrd="0" presId="urn:microsoft.com/office/officeart/2009/3/layout/StepUpProcess"/>
    <dgm:cxn modelId="{C9E270EC-0319-4D8D-A2C2-7F84F9649FE0}" srcId="{F1587700-025D-418B-AEDE-24BCF75EDDE8}" destId="{B1C02AA7-CA64-4CDB-BDAA-FFAEDDACF887}" srcOrd="0" destOrd="0" parTransId="{5338AEA1-9C0E-4959-BD04-2CE57A3340AF}" sibTransId="{9B24D498-99F4-462B-849A-59C28547A245}"/>
    <dgm:cxn modelId="{8349864D-0E55-475A-B743-C5E6D6623858}" srcId="{FC05B0A2-2825-44E2-AE55-CC6186423B63}" destId="{6939BB36-743F-45E3-A5BE-A6639095998E}" srcOrd="0" destOrd="0" parTransId="{822DA13E-5411-4D06-9E57-37511F589DFE}" sibTransId="{95A5EBA0-1E2E-4200-98C1-DBFA3A7A2128}"/>
    <dgm:cxn modelId="{16E6F777-483B-4CC6-A294-10982419B6FB}" type="presParOf" srcId="{B3C7EB58-D3B9-46E3-B8FC-6BF7D54D7C95}" destId="{C8AE8754-5E3F-4D75-A3AC-2C4FE4C70983}" srcOrd="0" destOrd="0" presId="urn:microsoft.com/office/officeart/2009/3/layout/StepUpProcess"/>
    <dgm:cxn modelId="{CB0019DA-2D85-4D0A-9C8E-80AD6DDB89D7}" type="presParOf" srcId="{C8AE8754-5E3F-4D75-A3AC-2C4FE4C70983}" destId="{5D5218D5-7EB4-46B3-8165-E519AB949510}" srcOrd="0" destOrd="0" presId="urn:microsoft.com/office/officeart/2009/3/layout/StepUpProcess"/>
    <dgm:cxn modelId="{8DBA9666-197D-4508-ADE3-6485A9475AF0}" type="presParOf" srcId="{C8AE8754-5E3F-4D75-A3AC-2C4FE4C70983}" destId="{D8CBC183-853D-424A-ADE4-77AB0575547C}" srcOrd="1" destOrd="0" presId="urn:microsoft.com/office/officeart/2009/3/layout/StepUpProcess"/>
    <dgm:cxn modelId="{85FD7AC6-14D7-4986-8835-D5BB6ED47501}" type="presParOf" srcId="{C8AE8754-5E3F-4D75-A3AC-2C4FE4C70983}" destId="{BF0C36A0-D90C-4566-AEE1-05586CA9A304}" srcOrd="2" destOrd="0" presId="urn:microsoft.com/office/officeart/2009/3/layout/StepUpProcess"/>
    <dgm:cxn modelId="{FBD6323A-9406-4558-AF6C-797673EC17A9}" type="presParOf" srcId="{B3C7EB58-D3B9-46E3-B8FC-6BF7D54D7C95}" destId="{764E0D3B-EE01-4C5A-8E54-0147843A1B22}" srcOrd="1" destOrd="0" presId="urn:microsoft.com/office/officeart/2009/3/layout/StepUpProcess"/>
    <dgm:cxn modelId="{79BD0C00-9838-4BC5-BDFE-F22FE6C75E82}" type="presParOf" srcId="{764E0D3B-EE01-4C5A-8E54-0147843A1B22}" destId="{D879306A-07D7-4D87-8CC0-5533E705BC17}" srcOrd="0" destOrd="0" presId="urn:microsoft.com/office/officeart/2009/3/layout/StepUpProcess"/>
    <dgm:cxn modelId="{7329B033-5C89-433D-9920-63272A20E408}" type="presParOf" srcId="{B3C7EB58-D3B9-46E3-B8FC-6BF7D54D7C95}" destId="{38AE0236-DB8F-41B3-A0DF-AD73953202E8}" srcOrd="2" destOrd="0" presId="urn:microsoft.com/office/officeart/2009/3/layout/StepUpProcess"/>
    <dgm:cxn modelId="{9FC884E5-D32B-412A-A8BF-93E95B38F772}" type="presParOf" srcId="{38AE0236-DB8F-41B3-A0DF-AD73953202E8}" destId="{D3EF50EA-0238-4815-B578-721BF29B50A2}" srcOrd="0" destOrd="0" presId="urn:microsoft.com/office/officeart/2009/3/layout/StepUpProcess"/>
    <dgm:cxn modelId="{FF4E7F8D-25CE-4B35-8C0D-E8DCE7F70BD4}" type="presParOf" srcId="{38AE0236-DB8F-41B3-A0DF-AD73953202E8}" destId="{E15D81B3-AE32-44D6-82B2-0E998B2D95F1}" srcOrd="1" destOrd="0" presId="urn:microsoft.com/office/officeart/2009/3/layout/StepUpProcess"/>
    <dgm:cxn modelId="{29CF38C6-DE33-44C4-99E7-BEDAC48D3141}" type="presParOf" srcId="{38AE0236-DB8F-41B3-A0DF-AD73953202E8}" destId="{BD5D58B9-350F-4CCA-8B86-0243DDD15B3E}" srcOrd="2" destOrd="0" presId="urn:microsoft.com/office/officeart/2009/3/layout/StepUpProcess"/>
    <dgm:cxn modelId="{5E63FDF6-93BD-4045-B726-D9C0C914D714}" type="presParOf" srcId="{B3C7EB58-D3B9-46E3-B8FC-6BF7D54D7C95}" destId="{8B194C1B-47AB-4A53-A1C3-BFB4F6C72324}" srcOrd="3" destOrd="0" presId="urn:microsoft.com/office/officeart/2009/3/layout/StepUpProcess"/>
    <dgm:cxn modelId="{04F819F2-D60D-4742-9E61-D7FBE5E99A00}" type="presParOf" srcId="{8B194C1B-47AB-4A53-A1C3-BFB4F6C72324}" destId="{3EEFECD9-EE3C-4811-ABCF-40624B72EED1}" srcOrd="0" destOrd="0" presId="urn:microsoft.com/office/officeart/2009/3/layout/StepUpProcess"/>
    <dgm:cxn modelId="{85BAD03E-A772-4355-B077-F41714460000}" type="presParOf" srcId="{B3C7EB58-D3B9-46E3-B8FC-6BF7D54D7C95}" destId="{6C387055-7E63-4531-B0BE-F441A6D9DADF}" srcOrd="4" destOrd="0" presId="urn:microsoft.com/office/officeart/2009/3/layout/StepUpProcess"/>
    <dgm:cxn modelId="{B9D7647D-F4FA-4884-B7C2-C98E2AB65662}" type="presParOf" srcId="{6C387055-7E63-4531-B0BE-F441A6D9DADF}" destId="{189B845A-12B7-4A40-9599-486C46706A1E}" srcOrd="0" destOrd="0" presId="urn:microsoft.com/office/officeart/2009/3/layout/StepUpProcess"/>
    <dgm:cxn modelId="{6ADEC9CF-6E27-4D0B-BF5D-CE79CBC8F31C}" type="presParOf" srcId="{6C387055-7E63-4531-B0BE-F441A6D9DADF}" destId="{BBC17D91-ACA0-4EAB-A01B-F4FEEEE6CD4B}"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659A09-87E8-4204-99FF-0FAA31D974DE}"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1746CF8F-947D-4730-92B8-9DB9BB459F68}">
      <dgm:prSet phldrT="[Tex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Pre-industrial level</a:t>
          </a:r>
        </a:p>
      </dgm:t>
    </dgm:pt>
    <dgm:pt modelId="{A3F22AF2-19E1-4FC6-8765-3447A9413DAD}" type="parTrans" cxnId="{597304D1-7DC6-4851-B500-5925D1EB4172}">
      <dgm:prSet/>
      <dgm:spPr/>
      <dgm:t>
        <a:bodyPr/>
        <a:lstStyle/>
        <a:p>
          <a:endParaRPr lang="en-US"/>
        </a:p>
      </dgm:t>
    </dgm:pt>
    <dgm:pt modelId="{9257DA70-4A4D-4FDF-9AD8-FEA9DE91E1A2}" type="sibTrans" cxnId="{597304D1-7DC6-4851-B500-5925D1EB4172}">
      <dgm:prSet/>
      <dgm:spPr/>
      <dgm:t>
        <a:bodyPr/>
        <a:lstStyle/>
        <a:p>
          <a:endParaRPr lang="en-US"/>
        </a:p>
      </dgm:t>
    </dgm:pt>
    <dgm:pt modelId="{70246D85-A1F0-4C53-829E-1AA37F364CDE}">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CBDR, </a:t>
          </a:r>
          <a:r>
            <a:rPr lang="en-US" sz="2400" dirty="0" err="1">
              <a:effectLst>
                <a:outerShdw blurRad="38100" dist="38100" dir="2700000" algn="tl">
                  <a:srgbClr val="000000">
                    <a:alpha val="43137"/>
                  </a:srgbClr>
                </a:outerShdw>
              </a:effectLst>
            </a:rPr>
            <a:t>Kuznet</a:t>
          </a:r>
          <a:endParaRPr lang="en-US" sz="2400" dirty="0">
            <a:effectLst>
              <a:outerShdw blurRad="38100" dist="38100" dir="2700000" algn="tl">
                <a:srgbClr val="000000">
                  <a:alpha val="43137"/>
                </a:srgbClr>
              </a:outerShdw>
            </a:effectLst>
          </a:endParaRPr>
        </a:p>
      </dgm:t>
    </dgm:pt>
    <dgm:pt modelId="{4E0A1CAE-92BE-4689-B0C5-E4AAA9779689}" type="parTrans" cxnId="{F1EDF751-C93C-4D6E-849A-11D990E64F06}">
      <dgm:prSet/>
      <dgm:spPr/>
      <dgm:t>
        <a:bodyPr/>
        <a:lstStyle/>
        <a:p>
          <a:endParaRPr lang="en-US"/>
        </a:p>
      </dgm:t>
    </dgm:pt>
    <dgm:pt modelId="{8E4DF532-A45A-471E-BF24-967083F6D2D7}" type="sibTrans" cxnId="{F1EDF751-C93C-4D6E-849A-11D990E64F06}">
      <dgm:prSet/>
      <dgm:spPr/>
      <dgm:t>
        <a:bodyPr/>
        <a:lstStyle/>
        <a:p>
          <a:endParaRPr lang="en-US"/>
        </a:p>
      </dgm:t>
    </dgm:pt>
    <dgm:pt modelId="{EE2760D2-8D7F-49E0-AB35-7EE2922E7535}">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INDC</a:t>
          </a:r>
        </a:p>
      </dgm:t>
    </dgm:pt>
    <dgm:pt modelId="{A76138D5-508E-4FA7-89C0-63D8B4702AC4}" type="parTrans" cxnId="{1A8470C6-F2D4-45D2-AA73-CE98F4F0BB09}">
      <dgm:prSet/>
      <dgm:spPr/>
      <dgm:t>
        <a:bodyPr/>
        <a:lstStyle/>
        <a:p>
          <a:endParaRPr lang="en-US"/>
        </a:p>
      </dgm:t>
    </dgm:pt>
    <dgm:pt modelId="{A8BCEA3B-A645-4888-A9AA-68813E6CA0DA}" type="sibTrans" cxnId="{1A8470C6-F2D4-45D2-AA73-CE98F4F0BB09}">
      <dgm:prSet/>
      <dgm:spPr/>
      <dgm:t>
        <a:bodyPr/>
        <a:lstStyle/>
        <a:p>
          <a:endParaRPr lang="en-US"/>
        </a:p>
      </dgm:t>
    </dgm:pt>
    <dgm:pt modelId="{369618C1-645D-45D6-818F-39B375741BD0}">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Funding</a:t>
          </a:r>
        </a:p>
      </dgm:t>
    </dgm:pt>
    <dgm:pt modelId="{80C7491C-AD61-4B2A-99AE-CE380FA92238}" type="parTrans" cxnId="{3B9CDF58-F1EA-4D39-B226-86BBEBC940E4}">
      <dgm:prSet/>
      <dgm:spPr/>
      <dgm:t>
        <a:bodyPr/>
        <a:lstStyle/>
        <a:p>
          <a:endParaRPr lang="en-US"/>
        </a:p>
      </dgm:t>
    </dgm:pt>
    <dgm:pt modelId="{1EEA7A13-AFBD-4972-89C9-7F17E683B615}" type="sibTrans" cxnId="{3B9CDF58-F1EA-4D39-B226-86BBEBC940E4}">
      <dgm:prSet/>
      <dgm:spPr/>
      <dgm:t>
        <a:bodyPr/>
        <a:lstStyle/>
        <a:p>
          <a:endParaRPr lang="en-US"/>
        </a:p>
      </dgm:t>
    </dgm:pt>
    <dgm:pt modelId="{BC05B796-E98A-4E8C-BE5D-13846D8C0E11}">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Implement When?</a:t>
          </a:r>
        </a:p>
      </dgm:t>
    </dgm:pt>
    <dgm:pt modelId="{EF47A7FB-C5FE-4900-AF56-8A39316A0941}" type="parTrans" cxnId="{7272AB69-4289-4138-94DD-CA80E7C9CF9F}">
      <dgm:prSet/>
      <dgm:spPr/>
      <dgm:t>
        <a:bodyPr/>
        <a:lstStyle/>
        <a:p>
          <a:endParaRPr lang="en-US"/>
        </a:p>
      </dgm:t>
    </dgm:pt>
    <dgm:pt modelId="{938B6FC7-F67E-40CC-A320-9DB12A23271E}" type="sibTrans" cxnId="{7272AB69-4289-4138-94DD-CA80E7C9CF9F}">
      <dgm:prSet/>
      <dgm:spPr/>
      <dgm:t>
        <a:bodyPr/>
        <a:lstStyle/>
        <a:p>
          <a:endParaRPr lang="en-US"/>
        </a:p>
      </dgm:t>
    </dgm:pt>
    <dgm:pt modelId="{D18D29D2-87EB-4C6B-8CF1-BA6D9ADD9499}">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Clean Energy-India</a:t>
          </a:r>
        </a:p>
      </dgm:t>
    </dgm:pt>
    <dgm:pt modelId="{FF15ACDB-049D-486D-8F7A-510DB858C41E}" type="parTrans" cxnId="{69944285-D4FC-4BCE-9E50-0F7ADBE797B1}">
      <dgm:prSet/>
      <dgm:spPr/>
      <dgm:t>
        <a:bodyPr/>
        <a:lstStyle/>
        <a:p>
          <a:endParaRPr lang="en-US"/>
        </a:p>
      </dgm:t>
    </dgm:pt>
    <dgm:pt modelId="{6EA8CE9E-7327-4100-8ADD-6533F763F9CC}" type="sibTrans" cxnId="{69944285-D4FC-4BCE-9E50-0F7ADBE797B1}">
      <dgm:prSet/>
      <dgm:spPr/>
      <dgm:t>
        <a:bodyPr/>
        <a:lstStyle/>
        <a:p>
          <a:endParaRPr lang="en-US"/>
        </a:p>
      </dgm:t>
    </dgm:pt>
    <dgm:pt modelId="{C1A9B4B3-C91B-442B-8B99-4DB3B9EBB6AC}" type="pres">
      <dgm:prSet presAssocID="{E0659A09-87E8-4204-99FF-0FAA31D974DE}" presName="Name0" presStyleCnt="0">
        <dgm:presLayoutVars>
          <dgm:dir/>
          <dgm:resizeHandles val="exact"/>
        </dgm:presLayoutVars>
      </dgm:prSet>
      <dgm:spPr/>
    </dgm:pt>
    <dgm:pt modelId="{BD753F87-3872-4C99-BA75-CA1CF2C9E1D1}" type="pres">
      <dgm:prSet presAssocID="{1746CF8F-947D-4730-92B8-9DB9BB459F68}" presName="composite" presStyleCnt="0"/>
      <dgm:spPr/>
    </dgm:pt>
    <dgm:pt modelId="{36ED2DDA-CBAE-4DDD-90CD-1CC81002613D}" type="pres">
      <dgm:prSet presAssocID="{1746CF8F-947D-4730-92B8-9DB9BB459F68}" presName="rect1" presStyleLbl="bgShp" presStyleIdx="0" presStyleCnt="6"/>
      <dgm:spPr>
        <a:blipFill rotWithShape="1">
          <a:blip xmlns:r="http://schemas.openxmlformats.org/officeDocument/2006/relationships" r:embed="rId1"/>
          <a:stretch>
            <a:fillRect/>
          </a:stretch>
        </a:blipFill>
      </dgm:spPr>
    </dgm:pt>
    <dgm:pt modelId="{D868A759-AB21-4DC2-A5B9-2D23C0B9570D}" type="pres">
      <dgm:prSet presAssocID="{1746CF8F-947D-4730-92B8-9DB9BB459F68}" presName="rect2" presStyleLbl="trBgShp" presStyleIdx="0" presStyleCnt="6" custLinFactNeighborY="67544">
        <dgm:presLayoutVars>
          <dgm:bulletEnabled val="1"/>
        </dgm:presLayoutVars>
      </dgm:prSet>
      <dgm:spPr>
        <a:prstGeom prst="flowChartTerminator">
          <a:avLst/>
        </a:prstGeom>
      </dgm:spPr>
    </dgm:pt>
    <dgm:pt modelId="{8F9BE1F2-D762-4FD9-A61E-6DC410A1F886}" type="pres">
      <dgm:prSet presAssocID="{9257DA70-4A4D-4FDF-9AD8-FEA9DE91E1A2}" presName="sibTrans" presStyleCnt="0"/>
      <dgm:spPr/>
    </dgm:pt>
    <dgm:pt modelId="{296E543E-62A4-4DF1-AB91-A39DFA315065}" type="pres">
      <dgm:prSet presAssocID="{70246D85-A1F0-4C53-829E-1AA37F364CDE}" presName="composite" presStyleCnt="0"/>
      <dgm:spPr/>
    </dgm:pt>
    <dgm:pt modelId="{9C92876F-5B16-45F8-B000-2F4270A04C37}" type="pres">
      <dgm:prSet presAssocID="{70246D85-A1F0-4C53-829E-1AA37F364CDE}" presName="rect1" presStyleLbl="bgShp" presStyleIdx="1" presStyleCnt="6"/>
      <dgm:spPr>
        <a:blipFill rotWithShape="1">
          <a:blip xmlns:r="http://schemas.openxmlformats.org/officeDocument/2006/relationships" r:embed="rId2"/>
          <a:stretch>
            <a:fillRect/>
          </a:stretch>
        </a:blipFill>
      </dgm:spPr>
    </dgm:pt>
    <dgm:pt modelId="{74CE5D2D-8433-4DBD-9926-1AF4442A605E}" type="pres">
      <dgm:prSet presAssocID="{70246D85-A1F0-4C53-829E-1AA37F364CDE}" presName="rect2" presStyleLbl="trBgShp" presStyleIdx="1" presStyleCnt="6" custLinFactNeighborY="67544">
        <dgm:presLayoutVars>
          <dgm:bulletEnabled val="1"/>
        </dgm:presLayoutVars>
      </dgm:prSet>
      <dgm:spPr>
        <a:prstGeom prst="flowChartTerminator">
          <a:avLst/>
        </a:prstGeom>
      </dgm:spPr>
    </dgm:pt>
    <dgm:pt modelId="{FD7E98CE-DE31-4D55-9309-7EBE1F9452A4}" type="pres">
      <dgm:prSet presAssocID="{8E4DF532-A45A-471E-BF24-967083F6D2D7}" presName="sibTrans" presStyleCnt="0"/>
      <dgm:spPr/>
    </dgm:pt>
    <dgm:pt modelId="{ED28D313-4186-402C-9E6E-873CE04C6AA3}" type="pres">
      <dgm:prSet presAssocID="{EE2760D2-8D7F-49E0-AB35-7EE2922E7535}" presName="composite" presStyleCnt="0"/>
      <dgm:spPr/>
    </dgm:pt>
    <dgm:pt modelId="{D05A23FF-BE5F-418C-8D60-009A67649904}" type="pres">
      <dgm:prSet presAssocID="{EE2760D2-8D7F-49E0-AB35-7EE2922E7535}" presName="rect1" presStyleLbl="bgShp" presStyleIdx="2" presStyleCnt="6"/>
      <dgm:spPr>
        <a:blipFill rotWithShape="1">
          <a:blip xmlns:r="http://schemas.openxmlformats.org/officeDocument/2006/relationships" r:embed="rId3"/>
          <a:stretch>
            <a:fillRect/>
          </a:stretch>
        </a:blipFill>
      </dgm:spPr>
    </dgm:pt>
    <dgm:pt modelId="{EA720A98-432C-42D1-A897-9DDF04132BB3}" type="pres">
      <dgm:prSet presAssocID="{EE2760D2-8D7F-49E0-AB35-7EE2922E7535}" presName="rect2" presStyleLbl="trBgShp" presStyleIdx="2" presStyleCnt="6" custLinFactNeighborY="67544">
        <dgm:presLayoutVars>
          <dgm:bulletEnabled val="1"/>
        </dgm:presLayoutVars>
      </dgm:prSet>
      <dgm:spPr>
        <a:prstGeom prst="flowChartTerminator">
          <a:avLst/>
        </a:prstGeom>
      </dgm:spPr>
    </dgm:pt>
    <dgm:pt modelId="{E6642F7A-964F-4729-85BD-78110FDF6886}" type="pres">
      <dgm:prSet presAssocID="{A8BCEA3B-A645-4888-A9AA-68813E6CA0DA}" presName="sibTrans" presStyleCnt="0"/>
      <dgm:spPr/>
    </dgm:pt>
    <dgm:pt modelId="{256441D7-25C4-41F7-8F8A-FB81FD10A9FA}" type="pres">
      <dgm:prSet presAssocID="{369618C1-645D-45D6-818F-39B375741BD0}" presName="composite" presStyleCnt="0"/>
      <dgm:spPr/>
    </dgm:pt>
    <dgm:pt modelId="{39707FF6-4865-49A8-A13C-9A2090265FB0}" type="pres">
      <dgm:prSet presAssocID="{369618C1-645D-45D6-818F-39B375741BD0}" presName="rect1" presStyleLbl="bgShp" presStyleIdx="3" presStyleCnt="6"/>
      <dgm:spPr>
        <a:blipFill rotWithShape="1">
          <a:blip xmlns:r="http://schemas.openxmlformats.org/officeDocument/2006/relationships" r:embed="rId4"/>
          <a:stretch>
            <a:fillRect/>
          </a:stretch>
        </a:blipFill>
      </dgm:spPr>
    </dgm:pt>
    <dgm:pt modelId="{7C21BAA9-3D26-4DB2-8D48-AD66CA014FEA}" type="pres">
      <dgm:prSet presAssocID="{369618C1-645D-45D6-818F-39B375741BD0}" presName="rect2" presStyleLbl="trBgShp" presStyleIdx="3" presStyleCnt="6" custLinFactNeighborY="41932">
        <dgm:presLayoutVars>
          <dgm:bulletEnabled val="1"/>
        </dgm:presLayoutVars>
      </dgm:prSet>
      <dgm:spPr>
        <a:prstGeom prst="flowChartTerminator">
          <a:avLst/>
        </a:prstGeom>
      </dgm:spPr>
    </dgm:pt>
    <dgm:pt modelId="{F06D71D8-5A93-4DD9-B50E-36BF3C9778E5}" type="pres">
      <dgm:prSet presAssocID="{1EEA7A13-AFBD-4972-89C9-7F17E683B615}" presName="sibTrans" presStyleCnt="0"/>
      <dgm:spPr/>
    </dgm:pt>
    <dgm:pt modelId="{96107900-C155-4530-9A08-E6B9DA19113F}" type="pres">
      <dgm:prSet presAssocID="{BC05B796-E98A-4E8C-BE5D-13846D8C0E11}" presName="composite" presStyleCnt="0"/>
      <dgm:spPr/>
    </dgm:pt>
    <dgm:pt modelId="{D44256E8-706A-4896-ADF9-4CBCF389A13D}" type="pres">
      <dgm:prSet presAssocID="{BC05B796-E98A-4E8C-BE5D-13846D8C0E11}" presName="rect1" presStyleLbl="bgShp" presStyleIdx="4" presStyleCnt="6"/>
      <dgm:spPr>
        <a:blipFill rotWithShape="1">
          <a:blip xmlns:r="http://schemas.openxmlformats.org/officeDocument/2006/relationships" r:embed="rId5"/>
          <a:stretch>
            <a:fillRect/>
          </a:stretch>
        </a:blipFill>
      </dgm:spPr>
    </dgm:pt>
    <dgm:pt modelId="{1BABC031-C758-45FC-8980-F06ADDD4A8EF}" type="pres">
      <dgm:prSet presAssocID="{BC05B796-E98A-4E8C-BE5D-13846D8C0E11}" presName="rect2" presStyleLbl="trBgShp" presStyleIdx="4" presStyleCnt="6" custLinFactNeighborY="41932">
        <dgm:presLayoutVars>
          <dgm:bulletEnabled val="1"/>
        </dgm:presLayoutVars>
      </dgm:prSet>
      <dgm:spPr>
        <a:prstGeom prst="flowChartTerminator">
          <a:avLst/>
        </a:prstGeom>
      </dgm:spPr>
    </dgm:pt>
    <dgm:pt modelId="{5C804F71-A5CE-4D9D-91B3-69E08C3FCCC1}" type="pres">
      <dgm:prSet presAssocID="{938B6FC7-F67E-40CC-A320-9DB12A23271E}" presName="sibTrans" presStyleCnt="0"/>
      <dgm:spPr/>
    </dgm:pt>
    <dgm:pt modelId="{736949FE-F433-4D2C-851A-6DDA3975416F}" type="pres">
      <dgm:prSet presAssocID="{D18D29D2-87EB-4C6B-8CF1-BA6D9ADD9499}" presName="composite" presStyleCnt="0"/>
      <dgm:spPr/>
    </dgm:pt>
    <dgm:pt modelId="{1FC1D73C-0CA1-4490-929F-24D4532B2161}" type="pres">
      <dgm:prSet presAssocID="{D18D29D2-87EB-4C6B-8CF1-BA6D9ADD9499}" presName="rect1" presStyleLbl="bgShp" presStyleIdx="5" presStyleCnt="6"/>
      <dgm:spPr>
        <a:blipFill rotWithShape="1">
          <a:blip xmlns:r="http://schemas.openxmlformats.org/officeDocument/2006/relationships" r:embed="rId6"/>
          <a:stretch>
            <a:fillRect/>
          </a:stretch>
        </a:blipFill>
      </dgm:spPr>
    </dgm:pt>
    <dgm:pt modelId="{2BFAF57A-2C67-48B7-B785-E27B1E4EF069}" type="pres">
      <dgm:prSet presAssocID="{D18D29D2-87EB-4C6B-8CF1-BA6D9ADD9499}" presName="rect2" presStyleLbl="trBgShp" presStyleIdx="5" presStyleCnt="6" custLinFactNeighborY="41932">
        <dgm:presLayoutVars>
          <dgm:bulletEnabled val="1"/>
        </dgm:presLayoutVars>
      </dgm:prSet>
      <dgm:spPr>
        <a:prstGeom prst="flowChartTerminator">
          <a:avLst/>
        </a:prstGeom>
      </dgm:spPr>
    </dgm:pt>
  </dgm:ptLst>
  <dgm:cxnLst>
    <dgm:cxn modelId="{8178B35F-5D56-47C5-AA3F-D0D21F8583D7}" type="presOf" srcId="{369618C1-645D-45D6-818F-39B375741BD0}" destId="{7C21BAA9-3D26-4DB2-8D48-AD66CA014FEA}" srcOrd="0" destOrd="0" presId="urn:microsoft.com/office/officeart/2008/layout/BendingPictureSemiTransparentText"/>
    <dgm:cxn modelId="{9793E204-2429-4444-BD57-EADF7B4A27B1}" type="presOf" srcId="{D18D29D2-87EB-4C6B-8CF1-BA6D9ADD9499}" destId="{2BFAF57A-2C67-48B7-B785-E27B1E4EF069}" srcOrd="0" destOrd="0" presId="urn:microsoft.com/office/officeart/2008/layout/BendingPictureSemiTransparentText"/>
    <dgm:cxn modelId="{3B9CDF58-F1EA-4D39-B226-86BBEBC940E4}" srcId="{E0659A09-87E8-4204-99FF-0FAA31D974DE}" destId="{369618C1-645D-45D6-818F-39B375741BD0}" srcOrd="3" destOrd="0" parTransId="{80C7491C-AD61-4B2A-99AE-CE380FA92238}" sibTransId="{1EEA7A13-AFBD-4972-89C9-7F17E683B615}"/>
    <dgm:cxn modelId="{69944285-D4FC-4BCE-9E50-0F7ADBE797B1}" srcId="{E0659A09-87E8-4204-99FF-0FAA31D974DE}" destId="{D18D29D2-87EB-4C6B-8CF1-BA6D9ADD9499}" srcOrd="5" destOrd="0" parTransId="{FF15ACDB-049D-486D-8F7A-510DB858C41E}" sibTransId="{6EA8CE9E-7327-4100-8ADD-6533F763F9CC}"/>
    <dgm:cxn modelId="{7DA0208E-CB8D-4CB1-982E-478247FA2CC2}" type="presOf" srcId="{BC05B796-E98A-4E8C-BE5D-13846D8C0E11}" destId="{1BABC031-C758-45FC-8980-F06ADDD4A8EF}" srcOrd="0" destOrd="0" presId="urn:microsoft.com/office/officeart/2008/layout/BendingPictureSemiTransparentText"/>
    <dgm:cxn modelId="{F1EDF751-C93C-4D6E-849A-11D990E64F06}" srcId="{E0659A09-87E8-4204-99FF-0FAA31D974DE}" destId="{70246D85-A1F0-4C53-829E-1AA37F364CDE}" srcOrd="1" destOrd="0" parTransId="{4E0A1CAE-92BE-4689-B0C5-E4AAA9779689}" sibTransId="{8E4DF532-A45A-471E-BF24-967083F6D2D7}"/>
    <dgm:cxn modelId="{597304D1-7DC6-4851-B500-5925D1EB4172}" srcId="{E0659A09-87E8-4204-99FF-0FAA31D974DE}" destId="{1746CF8F-947D-4730-92B8-9DB9BB459F68}" srcOrd="0" destOrd="0" parTransId="{A3F22AF2-19E1-4FC6-8765-3447A9413DAD}" sibTransId="{9257DA70-4A4D-4FDF-9AD8-FEA9DE91E1A2}"/>
    <dgm:cxn modelId="{1A8470C6-F2D4-45D2-AA73-CE98F4F0BB09}" srcId="{E0659A09-87E8-4204-99FF-0FAA31D974DE}" destId="{EE2760D2-8D7F-49E0-AB35-7EE2922E7535}" srcOrd="2" destOrd="0" parTransId="{A76138D5-508E-4FA7-89C0-63D8B4702AC4}" sibTransId="{A8BCEA3B-A645-4888-A9AA-68813E6CA0DA}"/>
    <dgm:cxn modelId="{F290795A-5C03-4843-827D-E28ECA0ED358}" type="presOf" srcId="{EE2760D2-8D7F-49E0-AB35-7EE2922E7535}" destId="{EA720A98-432C-42D1-A897-9DDF04132BB3}" srcOrd="0" destOrd="0" presId="urn:microsoft.com/office/officeart/2008/layout/BendingPictureSemiTransparentText"/>
    <dgm:cxn modelId="{7272AB69-4289-4138-94DD-CA80E7C9CF9F}" srcId="{E0659A09-87E8-4204-99FF-0FAA31D974DE}" destId="{BC05B796-E98A-4E8C-BE5D-13846D8C0E11}" srcOrd="4" destOrd="0" parTransId="{EF47A7FB-C5FE-4900-AF56-8A39316A0941}" sibTransId="{938B6FC7-F67E-40CC-A320-9DB12A23271E}"/>
    <dgm:cxn modelId="{D5BC8C17-9DC3-4B94-B780-D1A6BA04ADA6}" type="presOf" srcId="{70246D85-A1F0-4C53-829E-1AA37F364CDE}" destId="{74CE5D2D-8433-4DBD-9926-1AF4442A605E}" srcOrd="0" destOrd="0" presId="urn:microsoft.com/office/officeart/2008/layout/BendingPictureSemiTransparentText"/>
    <dgm:cxn modelId="{E42C397D-A2C4-442C-A2A8-925CE3FB758A}" type="presOf" srcId="{1746CF8F-947D-4730-92B8-9DB9BB459F68}" destId="{D868A759-AB21-4DC2-A5B9-2D23C0B9570D}" srcOrd="0" destOrd="0" presId="urn:microsoft.com/office/officeart/2008/layout/BendingPictureSemiTransparentText"/>
    <dgm:cxn modelId="{1B5DB271-B7E9-43AE-A425-0A85507DE31A}" type="presOf" srcId="{E0659A09-87E8-4204-99FF-0FAA31D974DE}" destId="{C1A9B4B3-C91B-442B-8B99-4DB3B9EBB6AC}" srcOrd="0" destOrd="0" presId="urn:microsoft.com/office/officeart/2008/layout/BendingPictureSemiTransparentText"/>
    <dgm:cxn modelId="{AA2F859A-40CD-46FB-9D77-A8A90551F584}" type="presParOf" srcId="{C1A9B4B3-C91B-442B-8B99-4DB3B9EBB6AC}" destId="{BD753F87-3872-4C99-BA75-CA1CF2C9E1D1}" srcOrd="0" destOrd="0" presId="urn:microsoft.com/office/officeart/2008/layout/BendingPictureSemiTransparentText"/>
    <dgm:cxn modelId="{9C5F3AC6-8F34-4180-BDBD-72965C4C0B3A}" type="presParOf" srcId="{BD753F87-3872-4C99-BA75-CA1CF2C9E1D1}" destId="{36ED2DDA-CBAE-4DDD-90CD-1CC81002613D}" srcOrd="0" destOrd="0" presId="urn:microsoft.com/office/officeart/2008/layout/BendingPictureSemiTransparentText"/>
    <dgm:cxn modelId="{4249137E-5777-4994-9CDA-520B2AC81199}" type="presParOf" srcId="{BD753F87-3872-4C99-BA75-CA1CF2C9E1D1}" destId="{D868A759-AB21-4DC2-A5B9-2D23C0B9570D}" srcOrd="1" destOrd="0" presId="urn:microsoft.com/office/officeart/2008/layout/BendingPictureSemiTransparentText"/>
    <dgm:cxn modelId="{9D35B3CB-1304-4C52-9449-79FF55C11FE4}" type="presParOf" srcId="{C1A9B4B3-C91B-442B-8B99-4DB3B9EBB6AC}" destId="{8F9BE1F2-D762-4FD9-A61E-6DC410A1F886}" srcOrd="1" destOrd="0" presId="urn:microsoft.com/office/officeart/2008/layout/BendingPictureSemiTransparentText"/>
    <dgm:cxn modelId="{42887977-6EFE-4006-B2D2-4B0ADC21E44D}" type="presParOf" srcId="{C1A9B4B3-C91B-442B-8B99-4DB3B9EBB6AC}" destId="{296E543E-62A4-4DF1-AB91-A39DFA315065}" srcOrd="2" destOrd="0" presId="urn:microsoft.com/office/officeart/2008/layout/BendingPictureSemiTransparentText"/>
    <dgm:cxn modelId="{6EB4AF65-58E5-46F9-872A-250273B86AEF}" type="presParOf" srcId="{296E543E-62A4-4DF1-AB91-A39DFA315065}" destId="{9C92876F-5B16-45F8-B000-2F4270A04C37}" srcOrd="0" destOrd="0" presId="urn:microsoft.com/office/officeart/2008/layout/BendingPictureSemiTransparentText"/>
    <dgm:cxn modelId="{1E3CBA52-5F8C-4F0B-9BFC-AB8F77B1EB1D}" type="presParOf" srcId="{296E543E-62A4-4DF1-AB91-A39DFA315065}" destId="{74CE5D2D-8433-4DBD-9926-1AF4442A605E}" srcOrd="1" destOrd="0" presId="urn:microsoft.com/office/officeart/2008/layout/BendingPictureSemiTransparentText"/>
    <dgm:cxn modelId="{90E61AC3-3B50-4CFC-8ED0-7BEBCED4C4FC}" type="presParOf" srcId="{C1A9B4B3-C91B-442B-8B99-4DB3B9EBB6AC}" destId="{FD7E98CE-DE31-4D55-9309-7EBE1F9452A4}" srcOrd="3" destOrd="0" presId="urn:microsoft.com/office/officeart/2008/layout/BendingPictureSemiTransparentText"/>
    <dgm:cxn modelId="{1251C19A-F187-41CD-8F13-91DF57FD0BD5}" type="presParOf" srcId="{C1A9B4B3-C91B-442B-8B99-4DB3B9EBB6AC}" destId="{ED28D313-4186-402C-9E6E-873CE04C6AA3}" srcOrd="4" destOrd="0" presId="urn:microsoft.com/office/officeart/2008/layout/BendingPictureSemiTransparentText"/>
    <dgm:cxn modelId="{414857D5-3AEA-4ABF-AC45-DB58B3E7EBD7}" type="presParOf" srcId="{ED28D313-4186-402C-9E6E-873CE04C6AA3}" destId="{D05A23FF-BE5F-418C-8D60-009A67649904}" srcOrd="0" destOrd="0" presId="urn:microsoft.com/office/officeart/2008/layout/BendingPictureSemiTransparentText"/>
    <dgm:cxn modelId="{B675AEBD-0FD9-425F-A872-174A5898A6CF}" type="presParOf" srcId="{ED28D313-4186-402C-9E6E-873CE04C6AA3}" destId="{EA720A98-432C-42D1-A897-9DDF04132BB3}" srcOrd="1" destOrd="0" presId="urn:microsoft.com/office/officeart/2008/layout/BendingPictureSemiTransparentText"/>
    <dgm:cxn modelId="{705CD1DA-F722-4291-AC9B-7D25B9A79D30}" type="presParOf" srcId="{C1A9B4B3-C91B-442B-8B99-4DB3B9EBB6AC}" destId="{E6642F7A-964F-4729-85BD-78110FDF6886}" srcOrd="5" destOrd="0" presId="urn:microsoft.com/office/officeart/2008/layout/BendingPictureSemiTransparentText"/>
    <dgm:cxn modelId="{754B67A5-0C30-40E2-9CD7-1E4AE5FCB747}" type="presParOf" srcId="{C1A9B4B3-C91B-442B-8B99-4DB3B9EBB6AC}" destId="{256441D7-25C4-41F7-8F8A-FB81FD10A9FA}" srcOrd="6" destOrd="0" presId="urn:microsoft.com/office/officeart/2008/layout/BendingPictureSemiTransparentText"/>
    <dgm:cxn modelId="{6A15ACE7-2CA6-4EB4-BDA0-0C6D64437DE6}" type="presParOf" srcId="{256441D7-25C4-41F7-8F8A-FB81FD10A9FA}" destId="{39707FF6-4865-49A8-A13C-9A2090265FB0}" srcOrd="0" destOrd="0" presId="urn:microsoft.com/office/officeart/2008/layout/BendingPictureSemiTransparentText"/>
    <dgm:cxn modelId="{3AF2E94A-673E-4FFA-9A92-EF50FA78C85E}" type="presParOf" srcId="{256441D7-25C4-41F7-8F8A-FB81FD10A9FA}" destId="{7C21BAA9-3D26-4DB2-8D48-AD66CA014FEA}" srcOrd="1" destOrd="0" presId="urn:microsoft.com/office/officeart/2008/layout/BendingPictureSemiTransparentText"/>
    <dgm:cxn modelId="{AB305857-F00C-49D2-A0F0-DE084A9468BA}" type="presParOf" srcId="{C1A9B4B3-C91B-442B-8B99-4DB3B9EBB6AC}" destId="{F06D71D8-5A93-4DD9-B50E-36BF3C9778E5}" srcOrd="7" destOrd="0" presId="urn:microsoft.com/office/officeart/2008/layout/BendingPictureSemiTransparentText"/>
    <dgm:cxn modelId="{E194CF14-DDDD-43C4-BB03-3578048D18F1}" type="presParOf" srcId="{C1A9B4B3-C91B-442B-8B99-4DB3B9EBB6AC}" destId="{96107900-C155-4530-9A08-E6B9DA19113F}" srcOrd="8" destOrd="0" presId="urn:microsoft.com/office/officeart/2008/layout/BendingPictureSemiTransparentText"/>
    <dgm:cxn modelId="{2BE80FBD-A784-4D5A-B90C-A8DED921DBD8}" type="presParOf" srcId="{96107900-C155-4530-9A08-E6B9DA19113F}" destId="{D44256E8-706A-4896-ADF9-4CBCF389A13D}" srcOrd="0" destOrd="0" presId="urn:microsoft.com/office/officeart/2008/layout/BendingPictureSemiTransparentText"/>
    <dgm:cxn modelId="{900EE328-B561-456A-9043-73A34EDAF29E}" type="presParOf" srcId="{96107900-C155-4530-9A08-E6B9DA19113F}" destId="{1BABC031-C758-45FC-8980-F06ADDD4A8EF}" srcOrd="1" destOrd="0" presId="urn:microsoft.com/office/officeart/2008/layout/BendingPictureSemiTransparentText"/>
    <dgm:cxn modelId="{0EAB14F1-19A3-4A6B-8B66-1B69B1CE9327}" type="presParOf" srcId="{C1A9B4B3-C91B-442B-8B99-4DB3B9EBB6AC}" destId="{5C804F71-A5CE-4D9D-91B3-69E08C3FCCC1}" srcOrd="9" destOrd="0" presId="urn:microsoft.com/office/officeart/2008/layout/BendingPictureSemiTransparentText"/>
    <dgm:cxn modelId="{5CB7DCA2-AC4C-4359-892B-14A8A03EF5B9}" type="presParOf" srcId="{C1A9B4B3-C91B-442B-8B99-4DB3B9EBB6AC}" destId="{736949FE-F433-4D2C-851A-6DDA3975416F}" srcOrd="10" destOrd="0" presId="urn:microsoft.com/office/officeart/2008/layout/BendingPictureSemiTransparentText"/>
    <dgm:cxn modelId="{1A4039CB-CFC3-4B7D-9B15-6A10AF251C7E}" type="presParOf" srcId="{736949FE-F433-4D2C-851A-6DDA3975416F}" destId="{1FC1D73C-0CA1-4490-929F-24D4532B2161}" srcOrd="0" destOrd="0" presId="urn:microsoft.com/office/officeart/2008/layout/BendingPictureSemiTransparentText"/>
    <dgm:cxn modelId="{4E509981-D881-4DEB-940B-2322408E2A50}" type="presParOf" srcId="{736949FE-F433-4D2C-851A-6DDA3975416F}" destId="{2BFAF57A-2C67-48B7-B785-E27B1E4EF069}"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6D0DB50-C03B-4728-AE2D-07EFC2138D8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ED57BAB1-F966-49D1-BFA2-63BC83C69D01}">
      <dgm:prSet phldrT="[Text]"/>
      <dgm:spPr/>
      <dgm:t>
        <a:bodyPr/>
        <a:lstStyle/>
        <a:p>
          <a:r>
            <a:rPr lang="en-US" dirty="0"/>
            <a:t>TFA</a:t>
          </a:r>
        </a:p>
      </dgm:t>
    </dgm:pt>
    <dgm:pt modelId="{9C1FC7AE-FE03-4FF0-BE64-6ABE660181D1}" type="parTrans" cxnId="{597A3890-AD4A-43A1-A41D-385FC6679CD9}">
      <dgm:prSet/>
      <dgm:spPr/>
      <dgm:t>
        <a:bodyPr/>
        <a:lstStyle/>
        <a:p>
          <a:endParaRPr lang="en-US"/>
        </a:p>
      </dgm:t>
    </dgm:pt>
    <dgm:pt modelId="{4B49C5E1-BD10-4471-B917-94F882E49E74}" type="sibTrans" cxnId="{597A3890-AD4A-43A1-A41D-385FC6679CD9}">
      <dgm:prSet/>
      <dgm:spPr/>
      <dgm:t>
        <a:bodyPr/>
        <a:lstStyle/>
        <a:p>
          <a:endParaRPr lang="en-US"/>
        </a:p>
      </dgm:t>
    </dgm:pt>
    <dgm:pt modelId="{6F9AAEBD-60E0-4C41-B7B2-B3181032606C}">
      <dgm:prSet phldrT="[Text]"/>
      <dgm:spPr/>
      <dgm:t>
        <a:bodyPr/>
        <a:lstStyle/>
        <a:p>
          <a:r>
            <a:rPr lang="en-US" dirty="0"/>
            <a:t>Min. 55 parties (out of 195), Who contribute 55% of World-GHG</a:t>
          </a:r>
        </a:p>
      </dgm:t>
    </dgm:pt>
    <dgm:pt modelId="{4483991A-3429-409E-80FF-B18A84A9913D}" type="parTrans" cxnId="{54E0BEE4-4532-4BCC-95F4-E86DC970D982}">
      <dgm:prSet/>
      <dgm:spPr/>
      <dgm:t>
        <a:bodyPr/>
        <a:lstStyle/>
        <a:p>
          <a:endParaRPr lang="en-US"/>
        </a:p>
      </dgm:t>
    </dgm:pt>
    <dgm:pt modelId="{68BF9413-F735-4521-A5A1-A17FE2F6C02C}" type="sibTrans" cxnId="{54E0BEE4-4532-4BCC-95F4-E86DC970D982}">
      <dgm:prSet/>
      <dgm:spPr/>
      <dgm:t>
        <a:bodyPr/>
        <a:lstStyle/>
        <a:p>
          <a:endParaRPr lang="en-US"/>
        </a:p>
      </dgm:t>
    </dgm:pt>
    <dgm:pt modelId="{04CECD96-A594-4D7C-9D8E-90B6D471886E}">
      <dgm:prSet phldrT="[Text]"/>
      <dgm:spPr/>
      <dgm:t>
        <a:bodyPr/>
        <a:lstStyle/>
        <a:p>
          <a:r>
            <a:rPr lang="en-US" dirty="0"/>
            <a:t>Paris</a:t>
          </a:r>
        </a:p>
      </dgm:t>
    </dgm:pt>
    <dgm:pt modelId="{281F9F4E-EC1D-45A3-ABE1-F1CEC055B8B0}" type="parTrans" cxnId="{9C766E81-2A66-4EE3-AF90-D0FF873FA2E5}">
      <dgm:prSet/>
      <dgm:spPr/>
      <dgm:t>
        <a:bodyPr/>
        <a:lstStyle/>
        <a:p>
          <a:endParaRPr lang="en-US"/>
        </a:p>
      </dgm:t>
    </dgm:pt>
    <dgm:pt modelId="{C179A461-8907-4034-A044-0BBBD458A01D}" type="sibTrans" cxnId="{9C766E81-2A66-4EE3-AF90-D0FF873FA2E5}">
      <dgm:prSet/>
      <dgm:spPr/>
      <dgm:t>
        <a:bodyPr/>
        <a:lstStyle/>
        <a:p>
          <a:endParaRPr lang="en-US"/>
        </a:p>
      </dgm:t>
    </dgm:pt>
    <dgm:pt modelId="{FEF5E8BD-849D-48F7-9E1F-4A4E063FB342}">
      <dgm:prSet phldrT="[Text]"/>
      <dgm:spPr/>
      <dgm:t>
        <a:bodyPr/>
        <a:lstStyle/>
        <a:p>
          <a:r>
            <a:rPr lang="en-US" dirty="0"/>
            <a:t>Ratified by 2/3</a:t>
          </a:r>
          <a:r>
            <a:rPr lang="en-US" baseline="30000" dirty="0"/>
            <a:t>rd</a:t>
          </a:r>
          <a:r>
            <a:rPr lang="en-US" dirty="0"/>
            <a:t> members</a:t>
          </a:r>
        </a:p>
      </dgm:t>
    </dgm:pt>
    <dgm:pt modelId="{CAB96A9D-CAB6-422D-870C-4FE067BE1D32}" type="parTrans" cxnId="{88784DC6-9A94-4A30-9BDA-448E133C8C70}">
      <dgm:prSet/>
      <dgm:spPr/>
      <dgm:t>
        <a:bodyPr/>
        <a:lstStyle/>
        <a:p>
          <a:endParaRPr lang="en-US"/>
        </a:p>
      </dgm:t>
    </dgm:pt>
    <dgm:pt modelId="{81292D12-2706-45FF-AF8D-53B492FD3B74}" type="sibTrans" cxnId="{88784DC6-9A94-4A30-9BDA-448E133C8C70}">
      <dgm:prSet/>
      <dgm:spPr/>
      <dgm:t>
        <a:bodyPr/>
        <a:lstStyle/>
        <a:p>
          <a:endParaRPr lang="en-US"/>
        </a:p>
      </dgm:t>
    </dgm:pt>
    <dgm:pt modelId="{898A3F8E-EEA2-41DC-8C30-B7AFF8A9D585}">
      <dgm:prSet phldrT="[Text]"/>
      <dgm:spPr/>
      <dgm:t>
        <a:bodyPr/>
        <a:lstStyle/>
        <a:p>
          <a:r>
            <a:rPr lang="en-US" dirty="0"/>
            <a:t>Depository: Secretary Gen UN</a:t>
          </a:r>
        </a:p>
      </dgm:t>
    </dgm:pt>
    <dgm:pt modelId="{5FDE8ADE-B6C9-49AD-AD5B-70621BEBE70A}" type="parTrans" cxnId="{46B1AFCD-9390-4D9D-BDA8-2148A6DB5F50}">
      <dgm:prSet/>
      <dgm:spPr/>
      <dgm:t>
        <a:bodyPr/>
        <a:lstStyle/>
        <a:p>
          <a:endParaRPr lang="en-US"/>
        </a:p>
      </dgm:t>
    </dgm:pt>
    <dgm:pt modelId="{5F8A0027-1E54-4CFA-B2B4-0E604E76850F}" type="sibTrans" cxnId="{46B1AFCD-9390-4D9D-BDA8-2148A6DB5F50}">
      <dgm:prSet/>
      <dgm:spPr/>
      <dgm:t>
        <a:bodyPr/>
        <a:lstStyle/>
        <a:p>
          <a:endParaRPr lang="en-US"/>
        </a:p>
      </dgm:t>
    </dgm:pt>
    <dgm:pt modelId="{8E3ABD0F-BA8E-47A1-899A-0C2234EAAFF8}">
      <dgm:prSet phldrT="[Text]"/>
      <dgm:spPr/>
      <dgm:t>
        <a:bodyPr/>
        <a:lstStyle/>
        <a:p>
          <a:r>
            <a:rPr lang="en-US" dirty="0"/>
            <a:t>Can withdraw after 3 years.</a:t>
          </a:r>
        </a:p>
      </dgm:t>
    </dgm:pt>
    <dgm:pt modelId="{5AF5AAC7-8691-4B9E-A33E-38017415394D}" type="parTrans" cxnId="{31CAADE1-4B55-46D4-937E-0C2D31BC11CD}">
      <dgm:prSet/>
      <dgm:spPr/>
      <dgm:t>
        <a:bodyPr/>
        <a:lstStyle/>
        <a:p>
          <a:endParaRPr lang="en-US"/>
        </a:p>
      </dgm:t>
    </dgm:pt>
    <dgm:pt modelId="{E04E6645-7A4C-4793-A13B-9A893F371797}" type="sibTrans" cxnId="{31CAADE1-4B55-46D4-937E-0C2D31BC11CD}">
      <dgm:prSet/>
      <dgm:spPr/>
      <dgm:t>
        <a:bodyPr/>
        <a:lstStyle/>
        <a:p>
          <a:endParaRPr lang="en-US"/>
        </a:p>
      </dgm:t>
    </dgm:pt>
    <dgm:pt modelId="{192246EC-12C0-49D0-9530-F56A2B20F4D8}" type="pres">
      <dgm:prSet presAssocID="{D6D0DB50-C03B-4728-AE2D-07EFC2138D81}" presName="linear" presStyleCnt="0">
        <dgm:presLayoutVars>
          <dgm:dir/>
          <dgm:resizeHandles val="exact"/>
        </dgm:presLayoutVars>
      </dgm:prSet>
      <dgm:spPr/>
    </dgm:pt>
    <dgm:pt modelId="{DC0FD1A1-0EEF-439B-B678-2FA21E55B27C}" type="pres">
      <dgm:prSet presAssocID="{ED57BAB1-F966-49D1-BFA2-63BC83C69D01}" presName="comp" presStyleCnt="0"/>
      <dgm:spPr/>
    </dgm:pt>
    <dgm:pt modelId="{2FDC53E8-7962-4421-8536-28DCC9738EF9}" type="pres">
      <dgm:prSet presAssocID="{ED57BAB1-F966-49D1-BFA2-63BC83C69D01}" presName="box" presStyleLbl="node1" presStyleIdx="0" presStyleCnt="2"/>
      <dgm:spPr/>
    </dgm:pt>
    <dgm:pt modelId="{DE09A4EB-62B1-4F79-949E-0D6EF464BF9B}" type="pres">
      <dgm:prSet presAssocID="{ED57BAB1-F966-49D1-BFA2-63BC83C69D01}" presName="img" presStyleLbl="fgImgPlace1" presStyleIdx="0" presStyleCnt="2"/>
      <dgm:spPr>
        <a:blipFill rotWithShape="1">
          <a:blip xmlns:r="http://schemas.openxmlformats.org/officeDocument/2006/relationships" r:embed="rId1"/>
          <a:stretch>
            <a:fillRect/>
          </a:stretch>
        </a:blipFill>
      </dgm:spPr>
    </dgm:pt>
    <dgm:pt modelId="{DD747498-13BF-4F55-AE2A-77C4C25F4670}" type="pres">
      <dgm:prSet presAssocID="{ED57BAB1-F966-49D1-BFA2-63BC83C69D01}" presName="text" presStyleLbl="node1" presStyleIdx="0" presStyleCnt="2">
        <dgm:presLayoutVars>
          <dgm:bulletEnabled val="1"/>
        </dgm:presLayoutVars>
      </dgm:prSet>
      <dgm:spPr/>
    </dgm:pt>
    <dgm:pt modelId="{53E48C09-DDB3-4A01-B67C-3C62CEF7CA47}" type="pres">
      <dgm:prSet presAssocID="{4B49C5E1-BD10-4471-B917-94F882E49E74}" presName="spacer" presStyleCnt="0"/>
      <dgm:spPr/>
    </dgm:pt>
    <dgm:pt modelId="{9984D018-383A-483A-A21F-22C909C766A9}" type="pres">
      <dgm:prSet presAssocID="{04CECD96-A594-4D7C-9D8E-90B6D471886E}" presName="comp" presStyleCnt="0"/>
      <dgm:spPr/>
    </dgm:pt>
    <dgm:pt modelId="{FE380824-E9E9-4DC6-8488-963FEE0EA3D5}" type="pres">
      <dgm:prSet presAssocID="{04CECD96-A594-4D7C-9D8E-90B6D471886E}" presName="box" presStyleLbl="node1" presStyleIdx="1" presStyleCnt="2"/>
      <dgm:spPr/>
    </dgm:pt>
    <dgm:pt modelId="{4853EB7F-F086-4050-9F06-B09C8F926921}" type="pres">
      <dgm:prSet presAssocID="{04CECD96-A594-4D7C-9D8E-90B6D471886E}" presName="img" presStyleLbl="fgImgPlace1" presStyleIdx="1" presStyleCnt="2"/>
      <dgm:spPr>
        <a:blipFill rotWithShape="1">
          <a:blip xmlns:r="http://schemas.openxmlformats.org/officeDocument/2006/relationships" r:embed="rId2"/>
          <a:stretch>
            <a:fillRect/>
          </a:stretch>
        </a:blipFill>
      </dgm:spPr>
    </dgm:pt>
    <dgm:pt modelId="{502F8C0D-941D-47B4-8C0B-CCA956868755}" type="pres">
      <dgm:prSet presAssocID="{04CECD96-A594-4D7C-9D8E-90B6D471886E}" presName="text" presStyleLbl="node1" presStyleIdx="1" presStyleCnt="2">
        <dgm:presLayoutVars>
          <dgm:bulletEnabled val="1"/>
        </dgm:presLayoutVars>
      </dgm:prSet>
      <dgm:spPr/>
    </dgm:pt>
  </dgm:ptLst>
  <dgm:cxnLst>
    <dgm:cxn modelId="{A28C3AA4-B5E7-4390-915A-D075B412EAD5}" type="presOf" srcId="{04CECD96-A594-4D7C-9D8E-90B6D471886E}" destId="{502F8C0D-941D-47B4-8C0B-CCA956868755}" srcOrd="1" destOrd="0" presId="urn:microsoft.com/office/officeart/2005/8/layout/vList4"/>
    <dgm:cxn modelId="{C1FE4311-FA81-4A3A-BAFC-C18B2EB1D798}" type="presOf" srcId="{FEF5E8BD-849D-48F7-9E1F-4A4E063FB342}" destId="{2FDC53E8-7962-4421-8536-28DCC9738EF9}" srcOrd="0" destOrd="1" presId="urn:microsoft.com/office/officeart/2005/8/layout/vList4"/>
    <dgm:cxn modelId="{46B1AFCD-9390-4D9D-BDA8-2148A6DB5F50}" srcId="{04CECD96-A594-4D7C-9D8E-90B6D471886E}" destId="{898A3F8E-EEA2-41DC-8C30-B7AFF8A9D585}" srcOrd="1" destOrd="0" parTransId="{5FDE8ADE-B6C9-49AD-AD5B-70621BEBE70A}" sibTransId="{5F8A0027-1E54-4CFA-B2B4-0E604E76850F}"/>
    <dgm:cxn modelId="{2176469F-5298-42CB-B8A7-7DA6061C4772}" type="presOf" srcId="{ED57BAB1-F966-49D1-BFA2-63BC83C69D01}" destId="{DD747498-13BF-4F55-AE2A-77C4C25F4670}" srcOrd="1" destOrd="0" presId="urn:microsoft.com/office/officeart/2005/8/layout/vList4"/>
    <dgm:cxn modelId="{3B6ACC7F-CFF7-40AA-8856-C3415BDB4072}" type="presOf" srcId="{ED57BAB1-F966-49D1-BFA2-63BC83C69D01}" destId="{2FDC53E8-7962-4421-8536-28DCC9738EF9}" srcOrd="0" destOrd="0" presId="urn:microsoft.com/office/officeart/2005/8/layout/vList4"/>
    <dgm:cxn modelId="{DE1353CE-23F4-4B66-A654-871336A4CF8B}" type="presOf" srcId="{04CECD96-A594-4D7C-9D8E-90B6D471886E}" destId="{FE380824-E9E9-4DC6-8488-963FEE0EA3D5}" srcOrd="0" destOrd="0" presId="urn:microsoft.com/office/officeart/2005/8/layout/vList4"/>
    <dgm:cxn modelId="{FA469462-18B5-4953-AE99-0924AC42A9E0}" type="presOf" srcId="{8E3ABD0F-BA8E-47A1-899A-0C2234EAAFF8}" destId="{502F8C0D-941D-47B4-8C0B-CCA956868755}" srcOrd="1" destOrd="3" presId="urn:microsoft.com/office/officeart/2005/8/layout/vList4"/>
    <dgm:cxn modelId="{4FABB49A-524A-4894-A1A1-14B97BE9D2F5}" type="presOf" srcId="{6F9AAEBD-60E0-4C41-B7B2-B3181032606C}" destId="{502F8C0D-941D-47B4-8C0B-CCA956868755}" srcOrd="1" destOrd="1" presId="urn:microsoft.com/office/officeart/2005/8/layout/vList4"/>
    <dgm:cxn modelId="{72CF9FCD-D5DB-4AB7-9F0D-69F904DCF131}" type="presOf" srcId="{898A3F8E-EEA2-41DC-8C30-B7AFF8A9D585}" destId="{FE380824-E9E9-4DC6-8488-963FEE0EA3D5}" srcOrd="0" destOrd="2" presId="urn:microsoft.com/office/officeart/2005/8/layout/vList4"/>
    <dgm:cxn modelId="{D5D4AC0F-205D-458D-A56C-5E28BB2A61B6}" type="presOf" srcId="{898A3F8E-EEA2-41DC-8C30-B7AFF8A9D585}" destId="{502F8C0D-941D-47B4-8C0B-CCA956868755}" srcOrd="1" destOrd="2" presId="urn:microsoft.com/office/officeart/2005/8/layout/vList4"/>
    <dgm:cxn modelId="{597A3890-AD4A-43A1-A41D-385FC6679CD9}" srcId="{D6D0DB50-C03B-4728-AE2D-07EFC2138D81}" destId="{ED57BAB1-F966-49D1-BFA2-63BC83C69D01}" srcOrd="0" destOrd="0" parTransId="{9C1FC7AE-FE03-4FF0-BE64-6ABE660181D1}" sibTransId="{4B49C5E1-BD10-4471-B917-94F882E49E74}"/>
    <dgm:cxn modelId="{4F775EC5-343B-4532-A285-645205DB0FEF}" type="presOf" srcId="{8E3ABD0F-BA8E-47A1-899A-0C2234EAAFF8}" destId="{FE380824-E9E9-4DC6-8488-963FEE0EA3D5}" srcOrd="0" destOrd="3" presId="urn:microsoft.com/office/officeart/2005/8/layout/vList4"/>
    <dgm:cxn modelId="{54E0BEE4-4532-4BCC-95F4-E86DC970D982}" srcId="{04CECD96-A594-4D7C-9D8E-90B6D471886E}" destId="{6F9AAEBD-60E0-4C41-B7B2-B3181032606C}" srcOrd="0" destOrd="0" parTransId="{4483991A-3429-409E-80FF-B18A84A9913D}" sibTransId="{68BF9413-F735-4521-A5A1-A17FE2F6C02C}"/>
    <dgm:cxn modelId="{B179AD12-9AD4-4110-A325-1A0EA4CC3399}" type="presOf" srcId="{D6D0DB50-C03B-4728-AE2D-07EFC2138D81}" destId="{192246EC-12C0-49D0-9530-F56A2B20F4D8}" srcOrd="0" destOrd="0" presId="urn:microsoft.com/office/officeart/2005/8/layout/vList4"/>
    <dgm:cxn modelId="{1523B650-BED4-4CE7-B3A2-9F930534BEF9}" type="presOf" srcId="{6F9AAEBD-60E0-4C41-B7B2-B3181032606C}" destId="{FE380824-E9E9-4DC6-8488-963FEE0EA3D5}" srcOrd="0" destOrd="1" presId="urn:microsoft.com/office/officeart/2005/8/layout/vList4"/>
    <dgm:cxn modelId="{9C766E81-2A66-4EE3-AF90-D0FF873FA2E5}" srcId="{D6D0DB50-C03B-4728-AE2D-07EFC2138D81}" destId="{04CECD96-A594-4D7C-9D8E-90B6D471886E}" srcOrd="1" destOrd="0" parTransId="{281F9F4E-EC1D-45A3-ABE1-F1CEC055B8B0}" sibTransId="{C179A461-8907-4034-A044-0BBBD458A01D}"/>
    <dgm:cxn modelId="{31CAADE1-4B55-46D4-937E-0C2D31BC11CD}" srcId="{04CECD96-A594-4D7C-9D8E-90B6D471886E}" destId="{8E3ABD0F-BA8E-47A1-899A-0C2234EAAFF8}" srcOrd="2" destOrd="0" parTransId="{5AF5AAC7-8691-4B9E-A33E-38017415394D}" sibTransId="{E04E6645-7A4C-4793-A13B-9A893F371797}"/>
    <dgm:cxn modelId="{88784DC6-9A94-4A30-9BDA-448E133C8C70}" srcId="{ED57BAB1-F966-49D1-BFA2-63BC83C69D01}" destId="{FEF5E8BD-849D-48F7-9E1F-4A4E063FB342}" srcOrd="0" destOrd="0" parTransId="{CAB96A9D-CAB6-422D-870C-4FE067BE1D32}" sibTransId="{81292D12-2706-45FF-AF8D-53B492FD3B74}"/>
    <dgm:cxn modelId="{0D4A1033-42FF-4383-AA81-AE99012E1656}" type="presOf" srcId="{FEF5E8BD-849D-48F7-9E1F-4A4E063FB342}" destId="{DD747498-13BF-4F55-AE2A-77C4C25F4670}" srcOrd="1" destOrd="1" presId="urn:microsoft.com/office/officeart/2005/8/layout/vList4"/>
    <dgm:cxn modelId="{B9F36F7E-CCAC-4221-9653-9004013E8F87}" type="presParOf" srcId="{192246EC-12C0-49D0-9530-F56A2B20F4D8}" destId="{DC0FD1A1-0EEF-439B-B678-2FA21E55B27C}" srcOrd="0" destOrd="0" presId="urn:microsoft.com/office/officeart/2005/8/layout/vList4"/>
    <dgm:cxn modelId="{3FC1E045-D9CD-416E-9517-BA7C6AA63632}" type="presParOf" srcId="{DC0FD1A1-0EEF-439B-B678-2FA21E55B27C}" destId="{2FDC53E8-7962-4421-8536-28DCC9738EF9}" srcOrd="0" destOrd="0" presId="urn:microsoft.com/office/officeart/2005/8/layout/vList4"/>
    <dgm:cxn modelId="{1DCB7582-FA32-4901-A1F9-E26E16726F30}" type="presParOf" srcId="{DC0FD1A1-0EEF-439B-B678-2FA21E55B27C}" destId="{DE09A4EB-62B1-4F79-949E-0D6EF464BF9B}" srcOrd="1" destOrd="0" presId="urn:microsoft.com/office/officeart/2005/8/layout/vList4"/>
    <dgm:cxn modelId="{0E70A50F-03FE-4A2F-A317-493CB22C98EE}" type="presParOf" srcId="{DC0FD1A1-0EEF-439B-B678-2FA21E55B27C}" destId="{DD747498-13BF-4F55-AE2A-77C4C25F4670}" srcOrd="2" destOrd="0" presId="urn:microsoft.com/office/officeart/2005/8/layout/vList4"/>
    <dgm:cxn modelId="{D2D537B4-F186-4579-9FF0-C98B1846C263}" type="presParOf" srcId="{192246EC-12C0-49D0-9530-F56A2B20F4D8}" destId="{53E48C09-DDB3-4A01-B67C-3C62CEF7CA47}" srcOrd="1" destOrd="0" presId="urn:microsoft.com/office/officeart/2005/8/layout/vList4"/>
    <dgm:cxn modelId="{0047C6C4-96D6-4B91-9EE6-6F0759C94BD8}" type="presParOf" srcId="{192246EC-12C0-49D0-9530-F56A2B20F4D8}" destId="{9984D018-383A-483A-A21F-22C909C766A9}" srcOrd="2" destOrd="0" presId="urn:microsoft.com/office/officeart/2005/8/layout/vList4"/>
    <dgm:cxn modelId="{16FA9943-258B-483A-A4A7-AE4DDBD07B0D}" type="presParOf" srcId="{9984D018-383A-483A-A21F-22C909C766A9}" destId="{FE380824-E9E9-4DC6-8488-963FEE0EA3D5}" srcOrd="0" destOrd="0" presId="urn:microsoft.com/office/officeart/2005/8/layout/vList4"/>
    <dgm:cxn modelId="{6CD0B0D9-0B2B-4660-98BB-E4D35168B887}" type="presParOf" srcId="{9984D018-383A-483A-A21F-22C909C766A9}" destId="{4853EB7F-F086-4050-9F06-B09C8F926921}" srcOrd="1" destOrd="0" presId="urn:microsoft.com/office/officeart/2005/8/layout/vList4"/>
    <dgm:cxn modelId="{270CD587-5FDA-4AC4-8AFD-AD308138F5AC}" type="presParOf" srcId="{9984D018-383A-483A-A21F-22C909C766A9}" destId="{502F8C0D-941D-47B4-8C0B-CCA95686875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657822C-1568-4999-AE4E-2B9A1203D276}" type="doc">
      <dgm:prSet loTypeId="urn:microsoft.com/office/officeart/2005/8/layout/vList4" loCatId="picture" qsTypeId="urn:microsoft.com/office/officeart/2005/8/quickstyle/simple1" qsCatId="simple" csTypeId="urn:microsoft.com/office/officeart/2005/8/colors/colorful2" csCatId="colorful" phldr="1"/>
      <dgm:spPr/>
      <dgm:t>
        <a:bodyPr/>
        <a:lstStyle/>
        <a:p>
          <a:endParaRPr lang="en-US"/>
        </a:p>
      </dgm:t>
    </dgm:pt>
    <dgm:pt modelId="{142F7B2E-17C1-4156-90DE-5302DA255EF6}">
      <dgm:prSet phldrT="[Text]"/>
      <dgm:spPr/>
      <dgm:t>
        <a:bodyPr/>
        <a:lstStyle/>
        <a:p>
          <a:r>
            <a:rPr lang="en-US" dirty="0"/>
            <a:t>Step#1: Sign. Last date 21-04-17</a:t>
          </a:r>
        </a:p>
      </dgm:t>
    </dgm:pt>
    <dgm:pt modelId="{FD2D1AFA-8091-4FB2-A1B5-778BB128FCD1}" type="parTrans" cxnId="{F2E0BFB9-C075-4D9D-BE30-D5290192C01A}">
      <dgm:prSet/>
      <dgm:spPr/>
      <dgm:t>
        <a:bodyPr/>
        <a:lstStyle/>
        <a:p>
          <a:endParaRPr lang="en-US"/>
        </a:p>
      </dgm:t>
    </dgm:pt>
    <dgm:pt modelId="{E58CE392-FE5A-4FDC-83FA-2E391DA95F8D}" type="sibTrans" cxnId="{F2E0BFB9-C075-4D9D-BE30-D5290192C01A}">
      <dgm:prSet/>
      <dgm:spPr/>
      <dgm:t>
        <a:bodyPr/>
        <a:lstStyle/>
        <a:p>
          <a:endParaRPr lang="en-US"/>
        </a:p>
      </dgm:t>
    </dgm:pt>
    <dgm:pt modelId="{E0141550-171E-4276-971C-003D4A6EB9ED}">
      <dgm:prSet phldrT="[Text]"/>
      <dgm:spPr/>
      <dgm:t>
        <a:bodyPr/>
        <a:lstStyle/>
        <a:p>
          <a:r>
            <a:rPr lang="en-US" dirty="0"/>
            <a:t>Step #2: Ratify. NO DEADLINE</a:t>
          </a:r>
        </a:p>
      </dgm:t>
    </dgm:pt>
    <dgm:pt modelId="{CC4B7F6F-5FC6-4DE7-84E6-216C37663B3C}" type="parTrans" cxnId="{BA9D20A8-9245-4C6D-B0C9-613E8E009525}">
      <dgm:prSet/>
      <dgm:spPr/>
      <dgm:t>
        <a:bodyPr/>
        <a:lstStyle/>
        <a:p>
          <a:endParaRPr lang="en-US"/>
        </a:p>
      </dgm:t>
    </dgm:pt>
    <dgm:pt modelId="{7735497D-2A93-4D6B-80C2-4A84082603CE}" type="sibTrans" cxnId="{BA9D20A8-9245-4C6D-B0C9-613E8E009525}">
      <dgm:prSet/>
      <dgm:spPr/>
      <dgm:t>
        <a:bodyPr/>
        <a:lstStyle/>
        <a:p>
          <a:endParaRPr lang="en-US"/>
        </a:p>
      </dgm:t>
    </dgm:pt>
    <dgm:pt modelId="{FDFB0F7C-D88F-4D2F-AA2E-CE1B8DF4575B}">
      <dgm:prSet phldrT="[Text]"/>
      <dgm:spPr/>
      <dgm:t>
        <a:bodyPr/>
        <a:lstStyle/>
        <a:p>
          <a:r>
            <a:rPr lang="en-US" dirty="0"/>
            <a:t>India: simply cabinet decision </a:t>
          </a:r>
        </a:p>
      </dgm:t>
    </dgm:pt>
    <dgm:pt modelId="{64FA7B81-6AD6-4D6B-9DB7-3A81921A0E22}" type="parTrans" cxnId="{BE394E77-BF82-4A27-93D9-FFF828F074DF}">
      <dgm:prSet/>
      <dgm:spPr/>
      <dgm:t>
        <a:bodyPr/>
        <a:lstStyle/>
        <a:p>
          <a:endParaRPr lang="en-US"/>
        </a:p>
      </dgm:t>
    </dgm:pt>
    <dgm:pt modelId="{6B0A7FEC-8C31-4599-B29B-01C1669B405B}" type="sibTrans" cxnId="{BE394E77-BF82-4A27-93D9-FFF828F074DF}">
      <dgm:prSet/>
      <dgm:spPr/>
      <dgm:t>
        <a:bodyPr/>
        <a:lstStyle/>
        <a:p>
          <a:endParaRPr lang="en-US"/>
        </a:p>
      </dgm:t>
    </dgm:pt>
    <dgm:pt modelId="{BD4D7F1E-7249-4354-9EB0-C8E7E822A751}">
      <dgm:prSet phldrT="[Text]"/>
      <dgm:spPr/>
      <dgm:t>
        <a:bodyPr/>
        <a:lstStyle/>
        <a:p>
          <a:r>
            <a:rPr lang="en-US" dirty="0"/>
            <a:t>USA: need assent of both houses.</a:t>
          </a:r>
        </a:p>
      </dgm:t>
    </dgm:pt>
    <dgm:pt modelId="{9773A16A-7286-4888-A055-26FA95DAC2B9}" type="parTrans" cxnId="{CC09319D-528C-4B18-92ED-F689F6CA23AE}">
      <dgm:prSet/>
      <dgm:spPr/>
      <dgm:t>
        <a:bodyPr/>
        <a:lstStyle/>
        <a:p>
          <a:endParaRPr lang="en-US"/>
        </a:p>
      </dgm:t>
    </dgm:pt>
    <dgm:pt modelId="{479F7D0B-6E65-4AE4-B234-1911D3C104EA}" type="sibTrans" cxnId="{CC09319D-528C-4B18-92ED-F689F6CA23AE}">
      <dgm:prSet/>
      <dgm:spPr/>
      <dgm:t>
        <a:bodyPr/>
        <a:lstStyle/>
        <a:p>
          <a:endParaRPr lang="en-US"/>
        </a:p>
      </dgm:t>
    </dgm:pt>
    <dgm:pt modelId="{2B681F71-CBD5-4194-85DE-DB7D1E93F461}">
      <dgm:prSet phldrT="[Text]"/>
      <dgm:spPr/>
      <dgm:t>
        <a:bodyPr/>
        <a:lstStyle/>
        <a:p>
          <a:r>
            <a:rPr lang="en-US" dirty="0"/>
            <a:t>EU: Each member-nation (28)</a:t>
          </a:r>
        </a:p>
      </dgm:t>
    </dgm:pt>
    <dgm:pt modelId="{69C3AEAB-C160-4975-91EB-9ADB701E98D1}" type="parTrans" cxnId="{49B98DE0-F80F-4873-8D5C-511C66554715}">
      <dgm:prSet/>
      <dgm:spPr/>
      <dgm:t>
        <a:bodyPr/>
        <a:lstStyle/>
        <a:p>
          <a:endParaRPr lang="en-US"/>
        </a:p>
      </dgm:t>
    </dgm:pt>
    <dgm:pt modelId="{C2B3FDE4-3F51-4C51-83EE-AC867372FB1F}" type="sibTrans" cxnId="{49B98DE0-F80F-4873-8D5C-511C66554715}">
      <dgm:prSet/>
      <dgm:spPr/>
      <dgm:t>
        <a:bodyPr/>
        <a:lstStyle/>
        <a:p>
          <a:endParaRPr lang="en-US"/>
        </a:p>
      </dgm:t>
    </dgm:pt>
    <dgm:pt modelId="{CCF2DC9D-AD3F-470C-84C5-DD6240871DE8}">
      <dgm:prSet phldrT="[Text]"/>
      <dgm:spPr/>
      <dgm:t>
        <a:bodyPr/>
        <a:lstStyle/>
        <a:p>
          <a:r>
            <a:rPr lang="en-US" dirty="0"/>
            <a:t>“Show” intention – India and many others did on 22</a:t>
          </a:r>
          <a:r>
            <a:rPr lang="en-US" baseline="30000" dirty="0"/>
            <a:t>nd</a:t>
          </a:r>
          <a:r>
            <a:rPr lang="en-US" dirty="0"/>
            <a:t> April 2016 i.e. Earth Day</a:t>
          </a:r>
        </a:p>
      </dgm:t>
    </dgm:pt>
    <dgm:pt modelId="{377402E1-8100-4BA3-86AD-407D8303915E}" type="parTrans" cxnId="{21A3F5A2-E07C-4DDE-A43C-ADC54606E928}">
      <dgm:prSet/>
      <dgm:spPr/>
      <dgm:t>
        <a:bodyPr/>
        <a:lstStyle/>
        <a:p>
          <a:endParaRPr lang="en-US"/>
        </a:p>
      </dgm:t>
    </dgm:pt>
    <dgm:pt modelId="{777FE80F-9258-4590-AEDC-A43E6E551C9F}" type="sibTrans" cxnId="{21A3F5A2-E07C-4DDE-A43C-ADC54606E928}">
      <dgm:prSet/>
      <dgm:spPr/>
      <dgm:t>
        <a:bodyPr/>
        <a:lstStyle/>
        <a:p>
          <a:endParaRPr lang="en-US"/>
        </a:p>
      </dgm:t>
    </dgm:pt>
    <dgm:pt modelId="{A17C9D6D-A784-4C79-89E3-98C4281C019E}" type="pres">
      <dgm:prSet presAssocID="{3657822C-1568-4999-AE4E-2B9A1203D276}" presName="linear" presStyleCnt="0">
        <dgm:presLayoutVars>
          <dgm:dir/>
          <dgm:resizeHandles val="exact"/>
        </dgm:presLayoutVars>
      </dgm:prSet>
      <dgm:spPr/>
    </dgm:pt>
    <dgm:pt modelId="{552289D1-5324-40E0-B75B-D38373AD2927}" type="pres">
      <dgm:prSet presAssocID="{142F7B2E-17C1-4156-90DE-5302DA255EF6}" presName="comp" presStyleCnt="0"/>
      <dgm:spPr/>
    </dgm:pt>
    <dgm:pt modelId="{5B6C45E4-091A-4059-8809-51C826DA2969}" type="pres">
      <dgm:prSet presAssocID="{142F7B2E-17C1-4156-90DE-5302DA255EF6}" presName="box" presStyleLbl="node1" presStyleIdx="0" presStyleCnt="2"/>
      <dgm:spPr/>
    </dgm:pt>
    <dgm:pt modelId="{F7A02333-9D9A-41C0-90F0-ACAA3008C98B}" type="pres">
      <dgm:prSet presAssocID="{142F7B2E-17C1-4156-90DE-5302DA255EF6}" presName="img" presStyleLbl="fgImgPlace1" presStyleIdx="0" presStyleCnt="2"/>
      <dgm:spPr>
        <a:blipFill rotWithShape="1">
          <a:blip xmlns:r="http://schemas.openxmlformats.org/officeDocument/2006/relationships" r:embed="rId1"/>
          <a:stretch>
            <a:fillRect/>
          </a:stretch>
        </a:blipFill>
      </dgm:spPr>
    </dgm:pt>
    <dgm:pt modelId="{F1CA65C3-2EAF-42F6-9EA2-B33931E89634}" type="pres">
      <dgm:prSet presAssocID="{142F7B2E-17C1-4156-90DE-5302DA255EF6}" presName="text" presStyleLbl="node1" presStyleIdx="0" presStyleCnt="2">
        <dgm:presLayoutVars>
          <dgm:bulletEnabled val="1"/>
        </dgm:presLayoutVars>
      </dgm:prSet>
      <dgm:spPr/>
    </dgm:pt>
    <dgm:pt modelId="{F8CDD15E-D1AC-4D81-86E7-EA1AA7A3E412}" type="pres">
      <dgm:prSet presAssocID="{E58CE392-FE5A-4FDC-83FA-2E391DA95F8D}" presName="spacer" presStyleCnt="0"/>
      <dgm:spPr/>
    </dgm:pt>
    <dgm:pt modelId="{9D2E6585-5260-4704-8218-B96F3FF85EF7}" type="pres">
      <dgm:prSet presAssocID="{E0141550-171E-4276-971C-003D4A6EB9ED}" presName="comp" presStyleCnt="0"/>
      <dgm:spPr/>
    </dgm:pt>
    <dgm:pt modelId="{59AD13F0-42B3-472E-9C9B-0F63B93D17A6}" type="pres">
      <dgm:prSet presAssocID="{E0141550-171E-4276-971C-003D4A6EB9ED}" presName="box" presStyleLbl="node1" presStyleIdx="1" presStyleCnt="2"/>
      <dgm:spPr/>
    </dgm:pt>
    <dgm:pt modelId="{CB47E9C2-023D-4C02-9E69-066C071C4BAD}" type="pres">
      <dgm:prSet presAssocID="{E0141550-171E-4276-971C-003D4A6EB9ED}" presName="img" presStyleLbl="fgImgPlace1" presStyleIdx="1" presStyleCnt="2"/>
      <dgm:spPr>
        <a:blipFill rotWithShape="1">
          <a:blip xmlns:r="http://schemas.openxmlformats.org/officeDocument/2006/relationships" r:embed="rId2"/>
          <a:stretch>
            <a:fillRect/>
          </a:stretch>
        </a:blipFill>
      </dgm:spPr>
    </dgm:pt>
    <dgm:pt modelId="{EBDB81F6-AC00-48BF-8E61-85727A98412B}" type="pres">
      <dgm:prSet presAssocID="{E0141550-171E-4276-971C-003D4A6EB9ED}" presName="text" presStyleLbl="node1" presStyleIdx="1" presStyleCnt="2">
        <dgm:presLayoutVars>
          <dgm:bulletEnabled val="1"/>
        </dgm:presLayoutVars>
      </dgm:prSet>
      <dgm:spPr/>
    </dgm:pt>
  </dgm:ptLst>
  <dgm:cxnLst>
    <dgm:cxn modelId="{EC261B74-6F9E-4ADB-B26F-8D4F6BCFE84E}" type="presOf" srcId="{FDFB0F7C-D88F-4D2F-AA2E-CE1B8DF4575B}" destId="{59AD13F0-42B3-472E-9C9B-0F63B93D17A6}" srcOrd="0" destOrd="1" presId="urn:microsoft.com/office/officeart/2005/8/layout/vList4"/>
    <dgm:cxn modelId="{BE394E77-BF82-4A27-93D9-FFF828F074DF}" srcId="{E0141550-171E-4276-971C-003D4A6EB9ED}" destId="{FDFB0F7C-D88F-4D2F-AA2E-CE1B8DF4575B}" srcOrd="0" destOrd="0" parTransId="{64FA7B81-6AD6-4D6B-9DB7-3A81921A0E22}" sibTransId="{6B0A7FEC-8C31-4599-B29B-01C1669B405B}"/>
    <dgm:cxn modelId="{4F0492E4-5B76-4BFF-A18F-22D22CDC2629}" type="presOf" srcId="{142F7B2E-17C1-4156-90DE-5302DA255EF6}" destId="{F1CA65C3-2EAF-42F6-9EA2-B33931E89634}" srcOrd="1" destOrd="0" presId="urn:microsoft.com/office/officeart/2005/8/layout/vList4"/>
    <dgm:cxn modelId="{F2E0BFB9-C075-4D9D-BE30-D5290192C01A}" srcId="{3657822C-1568-4999-AE4E-2B9A1203D276}" destId="{142F7B2E-17C1-4156-90DE-5302DA255EF6}" srcOrd="0" destOrd="0" parTransId="{FD2D1AFA-8091-4FB2-A1B5-778BB128FCD1}" sibTransId="{E58CE392-FE5A-4FDC-83FA-2E391DA95F8D}"/>
    <dgm:cxn modelId="{FF8644E7-4687-450F-9739-EDED05813EEE}" type="presOf" srcId="{BD4D7F1E-7249-4354-9EB0-C8E7E822A751}" destId="{EBDB81F6-AC00-48BF-8E61-85727A98412B}" srcOrd="1" destOrd="2" presId="urn:microsoft.com/office/officeart/2005/8/layout/vList4"/>
    <dgm:cxn modelId="{CC09319D-528C-4B18-92ED-F689F6CA23AE}" srcId="{E0141550-171E-4276-971C-003D4A6EB9ED}" destId="{BD4D7F1E-7249-4354-9EB0-C8E7E822A751}" srcOrd="1" destOrd="0" parTransId="{9773A16A-7286-4888-A055-26FA95DAC2B9}" sibTransId="{479F7D0B-6E65-4AE4-B234-1911D3C104EA}"/>
    <dgm:cxn modelId="{49B98DE0-F80F-4873-8D5C-511C66554715}" srcId="{E0141550-171E-4276-971C-003D4A6EB9ED}" destId="{2B681F71-CBD5-4194-85DE-DB7D1E93F461}" srcOrd="2" destOrd="0" parTransId="{69C3AEAB-C160-4975-91EB-9ADB701E98D1}" sibTransId="{C2B3FDE4-3F51-4C51-83EE-AC867372FB1F}"/>
    <dgm:cxn modelId="{BC224C46-0478-41A1-84D5-79599CE6EE03}" type="presOf" srcId="{2B681F71-CBD5-4194-85DE-DB7D1E93F461}" destId="{59AD13F0-42B3-472E-9C9B-0F63B93D17A6}" srcOrd="0" destOrd="3" presId="urn:microsoft.com/office/officeart/2005/8/layout/vList4"/>
    <dgm:cxn modelId="{C887753E-B573-4582-A1EA-5AF8AE19D7F7}" type="presOf" srcId="{CCF2DC9D-AD3F-470C-84C5-DD6240871DE8}" destId="{F1CA65C3-2EAF-42F6-9EA2-B33931E89634}" srcOrd="1" destOrd="1" presId="urn:microsoft.com/office/officeart/2005/8/layout/vList4"/>
    <dgm:cxn modelId="{230AC6DF-F2B4-4B0F-A052-F8CB4E85899A}" type="presOf" srcId="{FDFB0F7C-D88F-4D2F-AA2E-CE1B8DF4575B}" destId="{EBDB81F6-AC00-48BF-8E61-85727A98412B}" srcOrd="1" destOrd="1" presId="urn:microsoft.com/office/officeart/2005/8/layout/vList4"/>
    <dgm:cxn modelId="{21A3F5A2-E07C-4DDE-A43C-ADC54606E928}" srcId="{142F7B2E-17C1-4156-90DE-5302DA255EF6}" destId="{CCF2DC9D-AD3F-470C-84C5-DD6240871DE8}" srcOrd="0" destOrd="0" parTransId="{377402E1-8100-4BA3-86AD-407D8303915E}" sibTransId="{777FE80F-9258-4590-AEDC-A43E6E551C9F}"/>
    <dgm:cxn modelId="{6A1FC0DE-4604-4ED1-9C40-17883AC8BC2A}" type="presOf" srcId="{2B681F71-CBD5-4194-85DE-DB7D1E93F461}" destId="{EBDB81F6-AC00-48BF-8E61-85727A98412B}" srcOrd="1" destOrd="3" presId="urn:microsoft.com/office/officeart/2005/8/layout/vList4"/>
    <dgm:cxn modelId="{EBCE7491-CEE4-477B-8976-DDC2C3D5C02F}" type="presOf" srcId="{E0141550-171E-4276-971C-003D4A6EB9ED}" destId="{59AD13F0-42B3-472E-9C9B-0F63B93D17A6}" srcOrd="0" destOrd="0" presId="urn:microsoft.com/office/officeart/2005/8/layout/vList4"/>
    <dgm:cxn modelId="{BA9D20A8-9245-4C6D-B0C9-613E8E009525}" srcId="{3657822C-1568-4999-AE4E-2B9A1203D276}" destId="{E0141550-171E-4276-971C-003D4A6EB9ED}" srcOrd="1" destOrd="0" parTransId="{CC4B7F6F-5FC6-4DE7-84E6-216C37663B3C}" sibTransId="{7735497D-2A93-4D6B-80C2-4A84082603CE}"/>
    <dgm:cxn modelId="{851041A0-5C0F-4AAC-81D7-48F2065AB0C6}" type="presOf" srcId="{CCF2DC9D-AD3F-470C-84C5-DD6240871DE8}" destId="{5B6C45E4-091A-4059-8809-51C826DA2969}" srcOrd="0" destOrd="1" presId="urn:microsoft.com/office/officeart/2005/8/layout/vList4"/>
    <dgm:cxn modelId="{94A29CB6-EF9D-4F36-8670-64BD56325F67}" type="presOf" srcId="{E0141550-171E-4276-971C-003D4A6EB9ED}" destId="{EBDB81F6-AC00-48BF-8E61-85727A98412B}" srcOrd="1" destOrd="0" presId="urn:microsoft.com/office/officeart/2005/8/layout/vList4"/>
    <dgm:cxn modelId="{F136F1F6-F5D9-4EAC-BB39-4732C22AD031}" type="presOf" srcId="{BD4D7F1E-7249-4354-9EB0-C8E7E822A751}" destId="{59AD13F0-42B3-472E-9C9B-0F63B93D17A6}" srcOrd="0" destOrd="2" presId="urn:microsoft.com/office/officeart/2005/8/layout/vList4"/>
    <dgm:cxn modelId="{165CDA6B-ECE5-4A90-A7D3-DAF5549E3559}" type="presOf" srcId="{3657822C-1568-4999-AE4E-2B9A1203D276}" destId="{A17C9D6D-A784-4C79-89E3-98C4281C019E}" srcOrd="0" destOrd="0" presId="urn:microsoft.com/office/officeart/2005/8/layout/vList4"/>
    <dgm:cxn modelId="{7736B871-D41D-4DD7-BB8E-56253FCC8E11}" type="presOf" srcId="{142F7B2E-17C1-4156-90DE-5302DA255EF6}" destId="{5B6C45E4-091A-4059-8809-51C826DA2969}" srcOrd="0" destOrd="0" presId="urn:microsoft.com/office/officeart/2005/8/layout/vList4"/>
    <dgm:cxn modelId="{31313241-E6DE-4034-A503-06F538AA71A1}" type="presParOf" srcId="{A17C9D6D-A784-4C79-89E3-98C4281C019E}" destId="{552289D1-5324-40E0-B75B-D38373AD2927}" srcOrd="0" destOrd="0" presId="urn:microsoft.com/office/officeart/2005/8/layout/vList4"/>
    <dgm:cxn modelId="{2B9AD7CA-F50F-49DE-BC97-1AB23CE8404C}" type="presParOf" srcId="{552289D1-5324-40E0-B75B-D38373AD2927}" destId="{5B6C45E4-091A-4059-8809-51C826DA2969}" srcOrd="0" destOrd="0" presId="urn:microsoft.com/office/officeart/2005/8/layout/vList4"/>
    <dgm:cxn modelId="{EF66CE06-6855-4E55-8E82-3D5112390943}" type="presParOf" srcId="{552289D1-5324-40E0-B75B-D38373AD2927}" destId="{F7A02333-9D9A-41C0-90F0-ACAA3008C98B}" srcOrd="1" destOrd="0" presId="urn:microsoft.com/office/officeart/2005/8/layout/vList4"/>
    <dgm:cxn modelId="{46826ED0-788A-49F5-B1ED-63C242CE8859}" type="presParOf" srcId="{552289D1-5324-40E0-B75B-D38373AD2927}" destId="{F1CA65C3-2EAF-42F6-9EA2-B33931E89634}" srcOrd="2" destOrd="0" presId="urn:microsoft.com/office/officeart/2005/8/layout/vList4"/>
    <dgm:cxn modelId="{2845E597-277F-42BA-89D5-1A3486936A7F}" type="presParOf" srcId="{A17C9D6D-A784-4C79-89E3-98C4281C019E}" destId="{F8CDD15E-D1AC-4D81-86E7-EA1AA7A3E412}" srcOrd="1" destOrd="0" presId="urn:microsoft.com/office/officeart/2005/8/layout/vList4"/>
    <dgm:cxn modelId="{ED5283CF-36AF-4D96-B53A-F46EDCFFACCA}" type="presParOf" srcId="{A17C9D6D-A784-4C79-89E3-98C4281C019E}" destId="{9D2E6585-5260-4704-8218-B96F3FF85EF7}" srcOrd="2" destOrd="0" presId="urn:microsoft.com/office/officeart/2005/8/layout/vList4"/>
    <dgm:cxn modelId="{C35110C2-3257-4253-B363-E045F7FD281F}" type="presParOf" srcId="{9D2E6585-5260-4704-8218-B96F3FF85EF7}" destId="{59AD13F0-42B3-472E-9C9B-0F63B93D17A6}" srcOrd="0" destOrd="0" presId="urn:microsoft.com/office/officeart/2005/8/layout/vList4"/>
    <dgm:cxn modelId="{D73D089A-91B8-4550-ADB6-6AA45183AB52}" type="presParOf" srcId="{9D2E6585-5260-4704-8218-B96F3FF85EF7}" destId="{CB47E9C2-023D-4C02-9E69-066C071C4BAD}" srcOrd="1" destOrd="0" presId="urn:microsoft.com/office/officeart/2005/8/layout/vList4"/>
    <dgm:cxn modelId="{43E590DE-1448-4D30-A6F9-7F945B8F96C8}" type="presParOf" srcId="{9D2E6585-5260-4704-8218-B96F3FF85EF7}" destId="{EBDB81F6-AC00-48BF-8E61-85727A98412B}"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171A3B-5366-434B-9A67-38EDD8E0FC32}" type="doc">
      <dgm:prSet loTypeId="urn:microsoft.com/office/officeart/2008/layout/CaptionedPictures" loCatId="picture" qsTypeId="urn:microsoft.com/office/officeart/2005/8/quickstyle/simple1" qsCatId="simple" csTypeId="urn:microsoft.com/office/officeart/2005/8/colors/accent3_4" csCatId="accent3" phldr="1"/>
      <dgm:spPr/>
      <dgm:t>
        <a:bodyPr/>
        <a:lstStyle/>
        <a:p>
          <a:endParaRPr lang="en-US"/>
        </a:p>
      </dgm:t>
    </dgm:pt>
    <dgm:pt modelId="{062EB4A3-C0AA-499B-9D6E-F6B5F5601ECE}">
      <dgm:prSet phldrT="[Text]" custT="1"/>
      <dgm:spPr>
        <a:solidFill>
          <a:srgbClr val="0070C0"/>
        </a:solidFill>
      </dgm:spPr>
      <dgm:t>
        <a:bodyPr/>
        <a:lstStyle/>
        <a:p>
          <a:r>
            <a:rPr lang="en-US" sz="2400" dirty="0">
              <a:effectLst>
                <a:outerShdw blurRad="38100" dist="38100" dir="2700000" algn="tl">
                  <a:srgbClr val="000000">
                    <a:alpha val="43137"/>
                  </a:srgbClr>
                </a:outerShdw>
              </a:effectLst>
            </a:rPr>
            <a:t>Nuke Energy</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NSG, HELP-2016</a:t>
          </a:r>
        </a:p>
      </dgm:t>
    </dgm:pt>
    <dgm:pt modelId="{02C835B1-76CF-48E4-A233-4FDD0D034B64}" type="parTrans" cxnId="{ABDB0FFB-84E4-4F15-B064-229F88CA2698}">
      <dgm:prSet/>
      <dgm:spPr/>
      <dgm:t>
        <a:bodyPr/>
        <a:lstStyle/>
        <a:p>
          <a:endParaRPr lang="en-US"/>
        </a:p>
      </dgm:t>
    </dgm:pt>
    <dgm:pt modelId="{4ABE97DE-1006-4EC4-856C-E8B5ABDB90A6}" type="sibTrans" cxnId="{ABDB0FFB-84E4-4F15-B064-229F88CA2698}">
      <dgm:prSet/>
      <dgm:spPr/>
      <dgm:t>
        <a:bodyPr/>
        <a:lstStyle/>
        <a:p>
          <a:endParaRPr lang="en-US"/>
        </a:p>
      </dgm:t>
    </dgm:pt>
    <dgm:pt modelId="{8B7D397A-FD67-4141-B282-D139E45C8E55}">
      <dgm:prSet phldrT="[Text]" custT="1"/>
      <dgm:spPr>
        <a:solidFill>
          <a:srgbClr val="0070C0"/>
        </a:solidFill>
      </dgm:spPr>
      <dgm:t>
        <a:bodyPr/>
        <a:lstStyle/>
        <a:p>
          <a:r>
            <a:rPr lang="en-US" sz="2400" dirty="0">
              <a:effectLst>
                <a:outerShdw blurRad="38100" dist="38100" dir="2700000" algn="tl">
                  <a:srgbClr val="000000">
                    <a:alpha val="43137"/>
                  </a:srgbClr>
                </a:outerShdw>
              </a:effectLst>
            </a:rPr>
            <a:t>Postal, Telecom, </a:t>
          </a:r>
          <a:r>
            <a:rPr lang="en-US" sz="2400" dirty="0" err="1">
              <a:effectLst>
                <a:outerShdw blurRad="38100" dist="38100" dir="2700000" algn="tl">
                  <a:srgbClr val="000000">
                    <a:alpha val="43137"/>
                  </a:srgbClr>
                </a:outerShdw>
              </a:effectLst>
            </a:rPr>
            <a:t>Mass.Comm</a:t>
          </a:r>
          <a:r>
            <a:rPr lang="en-US" sz="2400" dirty="0">
              <a:effectLst>
                <a:outerShdw blurRad="38100" dist="38100" dir="2700000" algn="tl">
                  <a:srgbClr val="000000">
                    <a:alpha val="43137"/>
                  </a:srgbClr>
                </a:outerShdw>
              </a:effectLst>
            </a:rPr>
            <a:t> (YB)</a:t>
          </a:r>
        </a:p>
      </dgm:t>
    </dgm:pt>
    <dgm:pt modelId="{40DA5242-D7B2-454D-AB19-82E787F545B1}" type="parTrans" cxnId="{E2F4D3BF-4BDB-41AA-AB79-E14D1FA40584}">
      <dgm:prSet/>
      <dgm:spPr/>
      <dgm:t>
        <a:bodyPr/>
        <a:lstStyle/>
        <a:p>
          <a:endParaRPr lang="en-US"/>
        </a:p>
      </dgm:t>
    </dgm:pt>
    <dgm:pt modelId="{107863D2-F0F9-4258-AC6C-8D6E2752E7DB}" type="sibTrans" cxnId="{E2F4D3BF-4BDB-41AA-AB79-E14D1FA40584}">
      <dgm:prSet/>
      <dgm:spPr/>
      <dgm:t>
        <a:bodyPr/>
        <a:lstStyle/>
        <a:p>
          <a:endParaRPr lang="en-US"/>
        </a:p>
      </dgm:t>
    </dgm:pt>
    <dgm:pt modelId="{9C6023D1-166E-49D7-9399-ACB12EA964D5}">
      <dgm:prSet phldrT="[Text]" custT="1"/>
      <dgm:spPr>
        <a:solidFill>
          <a:srgbClr val="0070C0"/>
        </a:solidFill>
      </dgm:spPr>
      <dgm:t>
        <a:bodyPr/>
        <a:lstStyle/>
        <a:p>
          <a:r>
            <a:rPr lang="en-US" sz="2400" dirty="0" err="1">
              <a:effectLst>
                <a:outerShdw blurRad="38100" dist="38100" dir="2700000" algn="tl">
                  <a:srgbClr val="000000">
                    <a:alpha val="43137"/>
                  </a:srgbClr>
                </a:outerShdw>
              </a:effectLst>
            </a:rPr>
            <a:t>Kelkar</a:t>
          </a:r>
          <a:r>
            <a:rPr lang="en-US" sz="2400" dirty="0">
              <a:effectLst>
                <a:outerShdw blurRad="38100" dist="38100" dir="2700000" algn="tl">
                  <a:srgbClr val="000000">
                    <a:alpha val="43137"/>
                  </a:srgbClr>
                </a:outerShdw>
              </a:effectLst>
            </a:rPr>
            <a:t>-PPP</a:t>
          </a:r>
        </a:p>
      </dgm:t>
    </dgm:pt>
    <dgm:pt modelId="{F67448A1-7CE2-4D6A-AE3A-5F2E851A413C}" type="parTrans" cxnId="{B84259AE-1D86-41E1-B018-BA27F1718DCF}">
      <dgm:prSet/>
      <dgm:spPr/>
      <dgm:t>
        <a:bodyPr/>
        <a:lstStyle/>
        <a:p>
          <a:endParaRPr lang="en-US"/>
        </a:p>
      </dgm:t>
    </dgm:pt>
    <dgm:pt modelId="{216F68CD-6FAA-4178-B9BC-BE0722CEBB89}" type="sibTrans" cxnId="{B84259AE-1D86-41E1-B018-BA27F1718DCF}">
      <dgm:prSet/>
      <dgm:spPr/>
      <dgm:t>
        <a:bodyPr/>
        <a:lstStyle/>
        <a:p>
          <a:endParaRPr lang="en-US"/>
        </a:p>
      </dgm:t>
    </dgm:pt>
    <dgm:pt modelId="{DC819E62-5DC5-4BD1-A699-6CFE006798F8}">
      <dgm:prSet phldrT="[Text]" custT="1"/>
      <dgm:spPr>
        <a:solidFill>
          <a:srgbClr val="0070C0"/>
        </a:solidFill>
      </dgm:spPr>
      <dgm:t>
        <a:bodyPr/>
        <a:lstStyle/>
        <a:p>
          <a:r>
            <a:rPr lang="en-US" sz="2400" dirty="0">
              <a:effectLst>
                <a:outerShdw blurRad="38100" dist="38100" dir="2700000" algn="tl">
                  <a:srgbClr val="000000">
                    <a:alpha val="43137"/>
                  </a:srgbClr>
                </a:outerShdw>
              </a:effectLst>
            </a:rPr>
            <a:t>Rail Budget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CAP-2016</a:t>
          </a:r>
        </a:p>
      </dgm:t>
    </dgm:pt>
    <dgm:pt modelId="{0C512F4A-6D4C-4F52-A0A6-BED7C1570489}" type="parTrans" cxnId="{E1774C5F-27AF-4918-A410-FB31015A7AEA}">
      <dgm:prSet/>
      <dgm:spPr/>
      <dgm:t>
        <a:bodyPr/>
        <a:lstStyle/>
        <a:p>
          <a:endParaRPr lang="en-US"/>
        </a:p>
      </dgm:t>
    </dgm:pt>
    <dgm:pt modelId="{8F07CF16-92B1-4348-99E7-36468A6C8794}" type="sibTrans" cxnId="{E1774C5F-27AF-4918-A410-FB31015A7AEA}">
      <dgm:prSet/>
      <dgm:spPr/>
      <dgm:t>
        <a:bodyPr/>
        <a:lstStyle/>
        <a:p>
          <a:endParaRPr lang="en-US"/>
        </a:p>
      </dgm:t>
    </dgm:pt>
    <dgm:pt modelId="{95CA7B65-CA53-4DE7-BDB7-E6B80C56899C}">
      <dgm:prSet phldrT="[Text]" custT="1"/>
      <dgm:spPr>
        <a:solidFill>
          <a:srgbClr val="0070C0"/>
        </a:solidFill>
      </dgm:spPr>
      <dgm:t>
        <a:bodyPr/>
        <a:lstStyle/>
        <a:p>
          <a:r>
            <a:rPr lang="en-US" sz="2400" dirty="0">
              <a:effectLst>
                <a:outerShdw blurRad="38100" dist="38100" dir="2700000" algn="tl">
                  <a:srgbClr val="000000">
                    <a:alpha val="43137"/>
                  </a:srgbClr>
                </a:outerShdw>
              </a:effectLst>
            </a:rPr>
            <a:t>Urban Infra-Bills.</a:t>
          </a:r>
        </a:p>
      </dgm:t>
    </dgm:pt>
    <dgm:pt modelId="{7446EFCE-9D52-4534-97D0-0F41CE77B751}" type="parTrans" cxnId="{A6D1CA33-B1DF-4DBA-88F9-82C2776CB932}">
      <dgm:prSet/>
      <dgm:spPr/>
      <dgm:t>
        <a:bodyPr/>
        <a:lstStyle/>
        <a:p>
          <a:endParaRPr lang="en-US"/>
        </a:p>
      </dgm:t>
    </dgm:pt>
    <dgm:pt modelId="{240B65FD-EA83-43BC-8605-74A74C4219F0}" type="sibTrans" cxnId="{A6D1CA33-B1DF-4DBA-88F9-82C2776CB932}">
      <dgm:prSet/>
      <dgm:spPr/>
      <dgm:t>
        <a:bodyPr/>
        <a:lstStyle/>
        <a:p>
          <a:endParaRPr lang="en-US"/>
        </a:p>
      </dgm:t>
    </dgm:pt>
    <dgm:pt modelId="{344CC777-F36D-44F0-A85B-32AEF347895C}">
      <dgm:prSet phldrT="[Text]" custT="1"/>
      <dgm:spPr>
        <a:solidFill>
          <a:srgbClr val="0070C0"/>
        </a:solidFill>
      </dgm:spPr>
      <dgm:t>
        <a:bodyPr/>
        <a:lstStyle/>
        <a:p>
          <a:r>
            <a:rPr lang="en-US" sz="2400" dirty="0">
              <a:effectLst>
                <a:outerShdw blurRad="38100" dist="38100" dir="2700000" algn="tl">
                  <a:srgbClr val="000000">
                    <a:alpha val="43137"/>
                  </a:srgbClr>
                </a:outerShdw>
              </a:effectLst>
            </a:rPr>
            <a:t>Paris Summit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Clean Energy</a:t>
          </a:r>
        </a:p>
      </dgm:t>
    </dgm:pt>
    <dgm:pt modelId="{259E79B3-48B1-4E49-B404-93D9CEBCB896}" type="parTrans" cxnId="{2D538910-85EA-4B4D-AE3D-EC0D3BC7243F}">
      <dgm:prSet/>
      <dgm:spPr/>
      <dgm:t>
        <a:bodyPr/>
        <a:lstStyle/>
        <a:p>
          <a:endParaRPr lang="en-US"/>
        </a:p>
      </dgm:t>
    </dgm:pt>
    <dgm:pt modelId="{9527611E-F8F1-4E4A-BE8E-2917F1CF1B2E}" type="sibTrans" cxnId="{2D538910-85EA-4B4D-AE3D-EC0D3BC7243F}">
      <dgm:prSet/>
      <dgm:spPr/>
      <dgm:t>
        <a:bodyPr/>
        <a:lstStyle/>
        <a:p>
          <a:endParaRPr lang="en-US"/>
        </a:p>
      </dgm:t>
    </dgm:pt>
    <dgm:pt modelId="{0172249E-81B0-43FD-BCDF-F0C00A02A139}" type="pres">
      <dgm:prSet presAssocID="{0B171A3B-5366-434B-9A67-38EDD8E0FC32}" presName="Name0" presStyleCnt="0">
        <dgm:presLayoutVars>
          <dgm:chMax/>
          <dgm:chPref/>
          <dgm:dir/>
        </dgm:presLayoutVars>
      </dgm:prSet>
      <dgm:spPr/>
    </dgm:pt>
    <dgm:pt modelId="{D10080ED-8201-4D6B-9CD1-2451AC7AE7B6}" type="pres">
      <dgm:prSet presAssocID="{344CC777-F36D-44F0-A85B-32AEF347895C}" presName="composite" presStyleCnt="0">
        <dgm:presLayoutVars>
          <dgm:chMax val="1"/>
          <dgm:chPref val="1"/>
        </dgm:presLayoutVars>
      </dgm:prSet>
      <dgm:spPr/>
    </dgm:pt>
    <dgm:pt modelId="{7E35ED55-E0F5-43D6-A768-3E69388D6748}" type="pres">
      <dgm:prSet presAssocID="{344CC777-F36D-44F0-A85B-32AEF347895C}" presName="Accent" presStyleLbl="trAlignAcc1" presStyleIdx="0" presStyleCnt="6">
        <dgm:presLayoutVars>
          <dgm:chMax val="0"/>
          <dgm:chPref val="0"/>
        </dgm:presLayoutVars>
      </dgm:prSet>
      <dgm:spPr/>
    </dgm:pt>
    <dgm:pt modelId="{0C38846C-1E35-49C0-B7B7-6E3307245743}" type="pres">
      <dgm:prSet presAssocID="{344CC777-F36D-44F0-A85B-32AEF347895C}" presName="Image" presStyleLbl="alignImgPlace1" presStyleIdx="0" presStyleCnt="6">
        <dgm:presLayoutVars>
          <dgm:chMax val="0"/>
          <dgm:chPref val="0"/>
        </dgm:presLayoutVars>
      </dgm:prSet>
      <dgm:spPr>
        <a:blipFill rotWithShape="1">
          <a:blip xmlns:r="http://schemas.openxmlformats.org/officeDocument/2006/relationships" r:embed="rId1"/>
          <a:stretch>
            <a:fillRect/>
          </a:stretch>
        </a:blipFill>
      </dgm:spPr>
    </dgm:pt>
    <dgm:pt modelId="{E1F49BA5-B896-465D-A76B-E257B55F6DC9}" type="pres">
      <dgm:prSet presAssocID="{344CC777-F36D-44F0-A85B-32AEF347895C}" presName="ChildComposite" presStyleCnt="0"/>
      <dgm:spPr/>
    </dgm:pt>
    <dgm:pt modelId="{C203414D-E8ED-4CD3-99F2-05A2434DD25F}" type="pres">
      <dgm:prSet presAssocID="{344CC777-F36D-44F0-A85B-32AEF347895C}" presName="Child" presStyleLbl="node1" presStyleIdx="0" presStyleCnt="0">
        <dgm:presLayoutVars>
          <dgm:chMax val="0"/>
          <dgm:chPref val="0"/>
          <dgm:bulletEnabled val="1"/>
        </dgm:presLayoutVars>
      </dgm:prSet>
      <dgm:spPr/>
    </dgm:pt>
    <dgm:pt modelId="{FF610D15-8EA0-4E76-816A-FDBDD48A624C}" type="pres">
      <dgm:prSet presAssocID="{344CC777-F36D-44F0-A85B-32AEF347895C}" presName="Parent" presStyleLbl="revTx" presStyleIdx="0" presStyleCnt="6">
        <dgm:presLayoutVars>
          <dgm:chMax val="1"/>
          <dgm:chPref val="0"/>
          <dgm:bulletEnabled val="1"/>
        </dgm:presLayoutVars>
      </dgm:prSet>
      <dgm:spPr/>
    </dgm:pt>
    <dgm:pt modelId="{E94F3C81-8B04-492F-87DD-2753195A1AA2}" type="pres">
      <dgm:prSet presAssocID="{9527611E-F8F1-4E4A-BE8E-2917F1CF1B2E}" presName="sibTrans" presStyleCnt="0"/>
      <dgm:spPr/>
    </dgm:pt>
    <dgm:pt modelId="{909F109F-8BF2-4E55-96A8-7F19C9F6BDEF}" type="pres">
      <dgm:prSet presAssocID="{062EB4A3-C0AA-499B-9D6E-F6B5F5601ECE}" presName="composite" presStyleCnt="0">
        <dgm:presLayoutVars>
          <dgm:chMax val="1"/>
          <dgm:chPref val="1"/>
        </dgm:presLayoutVars>
      </dgm:prSet>
      <dgm:spPr/>
    </dgm:pt>
    <dgm:pt modelId="{2E7B5109-2481-4603-948A-8D10CD09A6D7}" type="pres">
      <dgm:prSet presAssocID="{062EB4A3-C0AA-499B-9D6E-F6B5F5601ECE}" presName="Accent" presStyleLbl="trAlignAcc1" presStyleIdx="1" presStyleCnt="6">
        <dgm:presLayoutVars>
          <dgm:chMax val="0"/>
          <dgm:chPref val="0"/>
        </dgm:presLayoutVars>
      </dgm:prSet>
      <dgm:spPr/>
    </dgm:pt>
    <dgm:pt modelId="{FF48285C-ED4D-40DD-9C4E-3881BD3DDA8B}" type="pres">
      <dgm:prSet presAssocID="{062EB4A3-C0AA-499B-9D6E-F6B5F5601ECE}" presName="Image" presStyleLbl="alignImgPlace1" presStyleIdx="1" presStyleCnt="6">
        <dgm:presLayoutVars>
          <dgm:chMax val="0"/>
          <dgm:chPref val="0"/>
        </dgm:presLayoutVars>
      </dgm:prSet>
      <dgm:spPr>
        <a:blipFill rotWithShape="1">
          <a:blip xmlns:r="http://schemas.openxmlformats.org/officeDocument/2006/relationships" r:embed="rId2" cstate="hqprint">
            <a:extLst>
              <a:ext uri="{28A0092B-C50C-407E-A947-70E740481C1C}">
                <a14:useLocalDpi xmlns:a14="http://schemas.microsoft.com/office/drawing/2010/main"/>
              </a:ext>
            </a:extLst>
          </a:blip>
          <a:stretch>
            <a:fillRect/>
          </a:stretch>
        </a:blipFill>
      </dgm:spPr>
    </dgm:pt>
    <dgm:pt modelId="{4E29E5BC-E18D-41FC-8C3B-C4FF3D6E3183}" type="pres">
      <dgm:prSet presAssocID="{062EB4A3-C0AA-499B-9D6E-F6B5F5601ECE}" presName="ChildComposite" presStyleCnt="0"/>
      <dgm:spPr/>
    </dgm:pt>
    <dgm:pt modelId="{8F692B3E-F5B8-4D0A-9A33-A8CA300BA5D4}" type="pres">
      <dgm:prSet presAssocID="{062EB4A3-C0AA-499B-9D6E-F6B5F5601ECE}" presName="Child" presStyleLbl="node1" presStyleIdx="0" presStyleCnt="0">
        <dgm:presLayoutVars>
          <dgm:chMax val="0"/>
          <dgm:chPref val="0"/>
          <dgm:bulletEnabled val="1"/>
        </dgm:presLayoutVars>
      </dgm:prSet>
      <dgm:spPr/>
    </dgm:pt>
    <dgm:pt modelId="{E9F06033-D4D0-4DD1-B330-22B2A187D06A}" type="pres">
      <dgm:prSet presAssocID="{062EB4A3-C0AA-499B-9D6E-F6B5F5601ECE}" presName="Parent" presStyleLbl="revTx" presStyleIdx="1" presStyleCnt="6">
        <dgm:presLayoutVars>
          <dgm:chMax val="1"/>
          <dgm:chPref val="0"/>
          <dgm:bulletEnabled val="1"/>
        </dgm:presLayoutVars>
      </dgm:prSet>
      <dgm:spPr/>
    </dgm:pt>
    <dgm:pt modelId="{B8412269-A754-45BF-969B-9277D783B102}" type="pres">
      <dgm:prSet presAssocID="{4ABE97DE-1006-4EC4-856C-E8B5ABDB90A6}" presName="sibTrans" presStyleCnt="0"/>
      <dgm:spPr/>
    </dgm:pt>
    <dgm:pt modelId="{29481A17-E88D-45DA-A409-833FE8826372}" type="pres">
      <dgm:prSet presAssocID="{8B7D397A-FD67-4141-B282-D139E45C8E55}" presName="composite" presStyleCnt="0">
        <dgm:presLayoutVars>
          <dgm:chMax val="1"/>
          <dgm:chPref val="1"/>
        </dgm:presLayoutVars>
      </dgm:prSet>
      <dgm:spPr/>
    </dgm:pt>
    <dgm:pt modelId="{85A8A44B-960A-45A0-8A21-452A3B4D2B9B}" type="pres">
      <dgm:prSet presAssocID="{8B7D397A-FD67-4141-B282-D139E45C8E55}" presName="Accent" presStyleLbl="trAlignAcc1" presStyleIdx="2" presStyleCnt="6">
        <dgm:presLayoutVars>
          <dgm:chMax val="0"/>
          <dgm:chPref val="0"/>
        </dgm:presLayoutVars>
      </dgm:prSet>
      <dgm:spPr/>
    </dgm:pt>
    <dgm:pt modelId="{E69D0BD5-9C7A-46EE-B536-09AA07E1DA5D}" type="pres">
      <dgm:prSet presAssocID="{8B7D397A-FD67-4141-B282-D139E45C8E55}" presName="Image" presStyleLbl="alignImgPlace1" presStyleIdx="2" presStyleCnt="6" custScaleX="81840">
        <dgm:presLayoutVars>
          <dgm:chMax val="0"/>
          <dgm:chPref val="0"/>
        </dgm:presLayoutVars>
      </dgm:prSet>
      <dgm:spPr>
        <a:blipFill rotWithShape="1">
          <a:blip xmlns:r="http://schemas.openxmlformats.org/officeDocument/2006/relationships" r:embed="rId3"/>
          <a:stretch>
            <a:fillRect/>
          </a:stretch>
        </a:blipFill>
      </dgm:spPr>
    </dgm:pt>
    <dgm:pt modelId="{78304E63-B2A0-4F9C-88AC-C694A22DDC98}" type="pres">
      <dgm:prSet presAssocID="{8B7D397A-FD67-4141-B282-D139E45C8E55}" presName="ChildComposite" presStyleCnt="0"/>
      <dgm:spPr/>
    </dgm:pt>
    <dgm:pt modelId="{26507C7C-EDCC-423B-865F-7CA363645C7B}" type="pres">
      <dgm:prSet presAssocID="{8B7D397A-FD67-4141-B282-D139E45C8E55}" presName="Child" presStyleLbl="node1" presStyleIdx="0" presStyleCnt="0">
        <dgm:presLayoutVars>
          <dgm:chMax val="0"/>
          <dgm:chPref val="0"/>
          <dgm:bulletEnabled val="1"/>
        </dgm:presLayoutVars>
      </dgm:prSet>
      <dgm:spPr/>
    </dgm:pt>
    <dgm:pt modelId="{18672A40-BC94-4204-9833-5A1904CD9211}" type="pres">
      <dgm:prSet presAssocID="{8B7D397A-FD67-4141-B282-D139E45C8E55}" presName="Parent" presStyleLbl="revTx" presStyleIdx="2" presStyleCnt="6">
        <dgm:presLayoutVars>
          <dgm:chMax val="1"/>
          <dgm:chPref val="0"/>
          <dgm:bulletEnabled val="1"/>
        </dgm:presLayoutVars>
      </dgm:prSet>
      <dgm:spPr/>
    </dgm:pt>
    <dgm:pt modelId="{79FFD7F2-B9E4-42E6-B366-D8836B07A2AE}" type="pres">
      <dgm:prSet presAssocID="{107863D2-F0F9-4258-AC6C-8D6E2752E7DB}" presName="sibTrans" presStyleCnt="0"/>
      <dgm:spPr/>
    </dgm:pt>
    <dgm:pt modelId="{775E8100-932F-4CA7-9CA3-78AFA4761291}" type="pres">
      <dgm:prSet presAssocID="{9C6023D1-166E-49D7-9399-ACB12EA964D5}" presName="composite" presStyleCnt="0">
        <dgm:presLayoutVars>
          <dgm:chMax val="1"/>
          <dgm:chPref val="1"/>
        </dgm:presLayoutVars>
      </dgm:prSet>
      <dgm:spPr/>
    </dgm:pt>
    <dgm:pt modelId="{C88354D3-C700-46EF-BEA1-9125D0EE4C18}" type="pres">
      <dgm:prSet presAssocID="{9C6023D1-166E-49D7-9399-ACB12EA964D5}" presName="Accent" presStyleLbl="trAlignAcc1" presStyleIdx="3" presStyleCnt="6">
        <dgm:presLayoutVars>
          <dgm:chMax val="0"/>
          <dgm:chPref val="0"/>
        </dgm:presLayoutVars>
      </dgm:prSet>
      <dgm:spPr/>
    </dgm:pt>
    <dgm:pt modelId="{220273A2-5AB8-4B1E-BB7F-71EFE1FB23A0}" type="pres">
      <dgm:prSet presAssocID="{9C6023D1-166E-49D7-9399-ACB12EA964D5}" presName="Image" presStyleLbl="alignImgPlace1" presStyleIdx="3" presStyleCnt="6">
        <dgm:presLayoutVars>
          <dgm:chMax val="0"/>
          <dgm:chPref val="0"/>
        </dgm:presLayoutVars>
      </dgm:prSet>
      <dgm:spPr>
        <a:blipFill rotWithShape="1">
          <a:blip xmlns:r="http://schemas.openxmlformats.org/officeDocument/2006/relationships" r:embed="rId4"/>
          <a:stretch>
            <a:fillRect/>
          </a:stretch>
        </a:blipFill>
      </dgm:spPr>
    </dgm:pt>
    <dgm:pt modelId="{31151E22-0AA9-4A78-AC44-E74EA8440048}" type="pres">
      <dgm:prSet presAssocID="{9C6023D1-166E-49D7-9399-ACB12EA964D5}" presName="ChildComposite" presStyleCnt="0"/>
      <dgm:spPr/>
    </dgm:pt>
    <dgm:pt modelId="{42F50D93-990A-48BF-80D8-3A8F01CAA0A0}" type="pres">
      <dgm:prSet presAssocID="{9C6023D1-166E-49D7-9399-ACB12EA964D5}" presName="Child" presStyleLbl="node1" presStyleIdx="0" presStyleCnt="0">
        <dgm:presLayoutVars>
          <dgm:chMax val="0"/>
          <dgm:chPref val="0"/>
          <dgm:bulletEnabled val="1"/>
        </dgm:presLayoutVars>
      </dgm:prSet>
      <dgm:spPr/>
    </dgm:pt>
    <dgm:pt modelId="{E254B7C7-A162-450A-9777-22342F293F19}" type="pres">
      <dgm:prSet presAssocID="{9C6023D1-166E-49D7-9399-ACB12EA964D5}" presName="Parent" presStyleLbl="revTx" presStyleIdx="3" presStyleCnt="6">
        <dgm:presLayoutVars>
          <dgm:chMax val="1"/>
          <dgm:chPref val="0"/>
          <dgm:bulletEnabled val="1"/>
        </dgm:presLayoutVars>
      </dgm:prSet>
      <dgm:spPr/>
    </dgm:pt>
    <dgm:pt modelId="{56668D27-9E19-4B47-8370-65FB03A85DE8}" type="pres">
      <dgm:prSet presAssocID="{216F68CD-6FAA-4178-B9BC-BE0722CEBB89}" presName="sibTrans" presStyleCnt="0"/>
      <dgm:spPr/>
    </dgm:pt>
    <dgm:pt modelId="{47B13ED4-69B0-41C6-9108-CAA88106501C}" type="pres">
      <dgm:prSet presAssocID="{DC819E62-5DC5-4BD1-A699-6CFE006798F8}" presName="composite" presStyleCnt="0">
        <dgm:presLayoutVars>
          <dgm:chMax val="1"/>
          <dgm:chPref val="1"/>
        </dgm:presLayoutVars>
      </dgm:prSet>
      <dgm:spPr/>
    </dgm:pt>
    <dgm:pt modelId="{1CB2EB21-DDE4-47D7-A21F-C6601F7C5D06}" type="pres">
      <dgm:prSet presAssocID="{DC819E62-5DC5-4BD1-A699-6CFE006798F8}" presName="Accent" presStyleLbl="trAlignAcc1" presStyleIdx="4" presStyleCnt="6">
        <dgm:presLayoutVars>
          <dgm:chMax val="0"/>
          <dgm:chPref val="0"/>
        </dgm:presLayoutVars>
      </dgm:prSet>
      <dgm:spPr/>
    </dgm:pt>
    <dgm:pt modelId="{9503DA19-754C-4FD9-99F7-571B4CF2F6CD}" type="pres">
      <dgm:prSet presAssocID="{DC819E62-5DC5-4BD1-A699-6CFE006798F8}" presName="Image" presStyleLbl="alignImgPlace1" presStyleIdx="4" presStyleCnt="6" custScaleY="83013">
        <dgm:presLayoutVars>
          <dgm:chMax val="0"/>
          <dgm:chPref val="0"/>
        </dgm:presLayoutVars>
      </dgm:prSet>
      <dgm:spPr>
        <a:blipFill rotWithShape="1">
          <a:blip xmlns:r="http://schemas.openxmlformats.org/officeDocument/2006/relationships" r:embed="rId5"/>
          <a:stretch>
            <a:fillRect/>
          </a:stretch>
        </a:blipFill>
      </dgm:spPr>
    </dgm:pt>
    <dgm:pt modelId="{A2949747-B39C-4D59-AE6B-FFB030764368}" type="pres">
      <dgm:prSet presAssocID="{DC819E62-5DC5-4BD1-A699-6CFE006798F8}" presName="ChildComposite" presStyleCnt="0"/>
      <dgm:spPr/>
    </dgm:pt>
    <dgm:pt modelId="{3341173D-BEB0-40E1-8D99-630CC7E427CB}" type="pres">
      <dgm:prSet presAssocID="{DC819E62-5DC5-4BD1-A699-6CFE006798F8}" presName="Child" presStyleLbl="node1" presStyleIdx="0" presStyleCnt="0">
        <dgm:presLayoutVars>
          <dgm:chMax val="0"/>
          <dgm:chPref val="0"/>
          <dgm:bulletEnabled val="1"/>
        </dgm:presLayoutVars>
      </dgm:prSet>
      <dgm:spPr/>
    </dgm:pt>
    <dgm:pt modelId="{1706B5BF-36C1-46B2-8DA3-16E5A6847E13}" type="pres">
      <dgm:prSet presAssocID="{DC819E62-5DC5-4BD1-A699-6CFE006798F8}" presName="Parent" presStyleLbl="revTx" presStyleIdx="4" presStyleCnt="6">
        <dgm:presLayoutVars>
          <dgm:chMax val="1"/>
          <dgm:chPref val="0"/>
          <dgm:bulletEnabled val="1"/>
        </dgm:presLayoutVars>
      </dgm:prSet>
      <dgm:spPr/>
    </dgm:pt>
    <dgm:pt modelId="{F3DEAE43-1F51-4F5C-B172-D4C56DDBF8B5}" type="pres">
      <dgm:prSet presAssocID="{8F07CF16-92B1-4348-99E7-36468A6C8794}" presName="sibTrans" presStyleCnt="0"/>
      <dgm:spPr/>
    </dgm:pt>
    <dgm:pt modelId="{1E47D9BA-DDBC-4AD8-9C03-437E49966FA6}" type="pres">
      <dgm:prSet presAssocID="{95CA7B65-CA53-4DE7-BDB7-E6B80C56899C}" presName="composite" presStyleCnt="0">
        <dgm:presLayoutVars>
          <dgm:chMax val="1"/>
          <dgm:chPref val="1"/>
        </dgm:presLayoutVars>
      </dgm:prSet>
      <dgm:spPr/>
    </dgm:pt>
    <dgm:pt modelId="{31228A63-B5F6-446F-B11C-66D69E6EC22C}" type="pres">
      <dgm:prSet presAssocID="{95CA7B65-CA53-4DE7-BDB7-E6B80C56899C}" presName="Accent" presStyleLbl="trAlignAcc1" presStyleIdx="5" presStyleCnt="6">
        <dgm:presLayoutVars>
          <dgm:chMax val="0"/>
          <dgm:chPref val="0"/>
        </dgm:presLayoutVars>
      </dgm:prSet>
      <dgm:spPr/>
    </dgm:pt>
    <dgm:pt modelId="{E8EECBD0-D5A2-44F7-8BA8-F54D8DC51238}" type="pres">
      <dgm:prSet presAssocID="{95CA7B65-CA53-4DE7-BDB7-E6B80C56899C}" presName="Image" presStyleLbl="alignImgPlace1" presStyleIdx="5" presStyleCnt="6">
        <dgm:presLayoutVars>
          <dgm:chMax val="0"/>
          <dgm:chPref val="0"/>
        </dgm:presLayoutVars>
      </dgm:prSet>
      <dgm:spPr>
        <a:blipFill rotWithShape="1">
          <a:blip xmlns:r="http://schemas.openxmlformats.org/officeDocument/2006/relationships" r:embed="rId6"/>
          <a:stretch>
            <a:fillRect/>
          </a:stretch>
        </a:blipFill>
      </dgm:spPr>
    </dgm:pt>
    <dgm:pt modelId="{8FE3CE7C-CE72-42C4-89C3-9A7E5893415A}" type="pres">
      <dgm:prSet presAssocID="{95CA7B65-CA53-4DE7-BDB7-E6B80C56899C}" presName="ChildComposite" presStyleCnt="0"/>
      <dgm:spPr/>
    </dgm:pt>
    <dgm:pt modelId="{12F3C799-2C1F-48C4-A21C-6277C5FC203D}" type="pres">
      <dgm:prSet presAssocID="{95CA7B65-CA53-4DE7-BDB7-E6B80C56899C}" presName="Child" presStyleLbl="node1" presStyleIdx="0" presStyleCnt="0">
        <dgm:presLayoutVars>
          <dgm:chMax val="0"/>
          <dgm:chPref val="0"/>
          <dgm:bulletEnabled val="1"/>
        </dgm:presLayoutVars>
      </dgm:prSet>
      <dgm:spPr/>
    </dgm:pt>
    <dgm:pt modelId="{E305F629-0823-47EC-AFBE-99613EB55972}" type="pres">
      <dgm:prSet presAssocID="{95CA7B65-CA53-4DE7-BDB7-E6B80C56899C}" presName="Parent" presStyleLbl="revTx" presStyleIdx="5" presStyleCnt="6">
        <dgm:presLayoutVars>
          <dgm:chMax val="1"/>
          <dgm:chPref val="0"/>
          <dgm:bulletEnabled val="1"/>
        </dgm:presLayoutVars>
      </dgm:prSet>
      <dgm:spPr/>
    </dgm:pt>
  </dgm:ptLst>
  <dgm:cxnLst>
    <dgm:cxn modelId="{43340312-A2DC-4598-ABB9-0CEF9E702C92}" type="presOf" srcId="{344CC777-F36D-44F0-A85B-32AEF347895C}" destId="{FF610D15-8EA0-4E76-816A-FDBDD48A624C}" srcOrd="0" destOrd="0" presId="urn:microsoft.com/office/officeart/2008/layout/CaptionedPictures"/>
    <dgm:cxn modelId="{5B6FCE5B-4856-4898-9723-10FA986B6216}" type="presOf" srcId="{DC819E62-5DC5-4BD1-A699-6CFE006798F8}" destId="{1706B5BF-36C1-46B2-8DA3-16E5A6847E13}" srcOrd="0" destOrd="0" presId="urn:microsoft.com/office/officeart/2008/layout/CaptionedPictures"/>
    <dgm:cxn modelId="{979E8ED9-605A-45C1-8DE3-5697B533C537}" type="presOf" srcId="{9C6023D1-166E-49D7-9399-ACB12EA964D5}" destId="{E254B7C7-A162-450A-9777-22342F293F19}" srcOrd="0" destOrd="0" presId="urn:microsoft.com/office/officeart/2008/layout/CaptionedPictures"/>
    <dgm:cxn modelId="{E1774C5F-27AF-4918-A410-FB31015A7AEA}" srcId="{0B171A3B-5366-434B-9A67-38EDD8E0FC32}" destId="{DC819E62-5DC5-4BD1-A699-6CFE006798F8}" srcOrd="4" destOrd="0" parTransId="{0C512F4A-6D4C-4F52-A0A6-BED7C1570489}" sibTransId="{8F07CF16-92B1-4348-99E7-36468A6C8794}"/>
    <dgm:cxn modelId="{2909C59A-8BCE-4BA0-A020-65B654AB5748}" type="presOf" srcId="{95CA7B65-CA53-4DE7-BDB7-E6B80C56899C}" destId="{E305F629-0823-47EC-AFBE-99613EB55972}" srcOrd="0" destOrd="0" presId="urn:microsoft.com/office/officeart/2008/layout/CaptionedPictures"/>
    <dgm:cxn modelId="{E2F4D3BF-4BDB-41AA-AB79-E14D1FA40584}" srcId="{0B171A3B-5366-434B-9A67-38EDD8E0FC32}" destId="{8B7D397A-FD67-4141-B282-D139E45C8E55}" srcOrd="2" destOrd="0" parTransId="{40DA5242-D7B2-454D-AB19-82E787F545B1}" sibTransId="{107863D2-F0F9-4258-AC6C-8D6E2752E7DB}"/>
    <dgm:cxn modelId="{B84259AE-1D86-41E1-B018-BA27F1718DCF}" srcId="{0B171A3B-5366-434B-9A67-38EDD8E0FC32}" destId="{9C6023D1-166E-49D7-9399-ACB12EA964D5}" srcOrd="3" destOrd="0" parTransId="{F67448A1-7CE2-4D6A-AE3A-5F2E851A413C}" sibTransId="{216F68CD-6FAA-4178-B9BC-BE0722CEBB89}"/>
    <dgm:cxn modelId="{B49C02BA-9F71-4BF5-B248-3FC687216EBF}" type="presOf" srcId="{8B7D397A-FD67-4141-B282-D139E45C8E55}" destId="{18672A40-BC94-4204-9833-5A1904CD9211}" srcOrd="0" destOrd="0" presId="urn:microsoft.com/office/officeart/2008/layout/CaptionedPictures"/>
    <dgm:cxn modelId="{2D538910-85EA-4B4D-AE3D-EC0D3BC7243F}" srcId="{0B171A3B-5366-434B-9A67-38EDD8E0FC32}" destId="{344CC777-F36D-44F0-A85B-32AEF347895C}" srcOrd="0" destOrd="0" parTransId="{259E79B3-48B1-4E49-B404-93D9CEBCB896}" sibTransId="{9527611E-F8F1-4E4A-BE8E-2917F1CF1B2E}"/>
    <dgm:cxn modelId="{A6D1CA33-B1DF-4DBA-88F9-82C2776CB932}" srcId="{0B171A3B-5366-434B-9A67-38EDD8E0FC32}" destId="{95CA7B65-CA53-4DE7-BDB7-E6B80C56899C}" srcOrd="5" destOrd="0" parTransId="{7446EFCE-9D52-4534-97D0-0F41CE77B751}" sibTransId="{240B65FD-EA83-43BC-8605-74A74C4219F0}"/>
    <dgm:cxn modelId="{ABDB0FFB-84E4-4F15-B064-229F88CA2698}" srcId="{0B171A3B-5366-434B-9A67-38EDD8E0FC32}" destId="{062EB4A3-C0AA-499B-9D6E-F6B5F5601ECE}" srcOrd="1" destOrd="0" parTransId="{02C835B1-76CF-48E4-A233-4FDD0D034B64}" sibTransId="{4ABE97DE-1006-4EC4-856C-E8B5ABDB90A6}"/>
    <dgm:cxn modelId="{D1E648B3-EDEE-4BFE-9743-850BB9F65EBC}" type="presOf" srcId="{062EB4A3-C0AA-499B-9D6E-F6B5F5601ECE}" destId="{E9F06033-D4D0-4DD1-B330-22B2A187D06A}" srcOrd="0" destOrd="0" presId="urn:microsoft.com/office/officeart/2008/layout/CaptionedPictures"/>
    <dgm:cxn modelId="{A2CD21D0-6872-4257-B772-6BD446C21E4E}" type="presOf" srcId="{0B171A3B-5366-434B-9A67-38EDD8E0FC32}" destId="{0172249E-81B0-43FD-BCDF-F0C00A02A139}" srcOrd="0" destOrd="0" presId="urn:microsoft.com/office/officeart/2008/layout/CaptionedPictures"/>
    <dgm:cxn modelId="{01B17A10-DE15-4780-BC9A-DF963402CE0A}" type="presParOf" srcId="{0172249E-81B0-43FD-BCDF-F0C00A02A139}" destId="{D10080ED-8201-4D6B-9CD1-2451AC7AE7B6}" srcOrd="0" destOrd="0" presId="urn:microsoft.com/office/officeart/2008/layout/CaptionedPictures"/>
    <dgm:cxn modelId="{443CB443-6079-4977-AEE1-D8D3D01646B2}" type="presParOf" srcId="{D10080ED-8201-4D6B-9CD1-2451AC7AE7B6}" destId="{7E35ED55-E0F5-43D6-A768-3E69388D6748}" srcOrd="0" destOrd="0" presId="urn:microsoft.com/office/officeart/2008/layout/CaptionedPictures"/>
    <dgm:cxn modelId="{8AAB996C-A7D9-44F0-BEF1-65A0BF8D76DA}" type="presParOf" srcId="{D10080ED-8201-4D6B-9CD1-2451AC7AE7B6}" destId="{0C38846C-1E35-49C0-B7B7-6E3307245743}" srcOrd="1" destOrd="0" presId="urn:microsoft.com/office/officeart/2008/layout/CaptionedPictures"/>
    <dgm:cxn modelId="{7300F0B2-CA5D-4EFF-AD87-53F5DF8E45F4}" type="presParOf" srcId="{D10080ED-8201-4D6B-9CD1-2451AC7AE7B6}" destId="{E1F49BA5-B896-465D-A76B-E257B55F6DC9}" srcOrd="2" destOrd="0" presId="urn:microsoft.com/office/officeart/2008/layout/CaptionedPictures"/>
    <dgm:cxn modelId="{8AC652C8-629D-4E27-B560-52DBB1BD9ADB}" type="presParOf" srcId="{E1F49BA5-B896-465D-A76B-E257B55F6DC9}" destId="{C203414D-E8ED-4CD3-99F2-05A2434DD25F}" srcOrd="0" destOrd="0" presId="urn:microsoft.com/office/officeart/2008/layout/CaptionedPictures"/>
    <dgm:cxn modelId="{19293A81-4C1E-42BE-945C-CD40F5BC0610}" type="presParOf" srcId="{E1F49BA5-B896-465D-A76B-E257B55F6DC9}" destId="{FF610D15-8EA0-4E76-816A-FDBDD48A624C}" srcOrd="1" destOrd="0" presId="urn:microsoft.com/office/officeart/2008/layout/CaptionedPictures"/>
    <dgm:cxn modelId="{C247D6EA-842E-4306-BC9F-B9836E182762}" type="presParOf" srcId="{0172249E-81B0-43FD-BCDF-F0C00A02A139}" destId="{E94F3C81-8B04-492F-87DD-2753195A1AA2}" srcOrd="1" destOrd="0" presId="urn:microsoft.com/office/officeart/2008/layout/CaptionedPictures"/>
    <dgm:cxn modelId="{63EF7865-7AC8-4AE1-998F-E2C8A78837C9}" type="presParOf" srcId="{0172249E-81B0-43FD-BCDF-F0C00A02A139}" destId="{909F109F-8BF2-4E55-96A8-7F19C9F6BDEF}" srcOrd="2" destOrd="0" presId="urn:microsoft.com/office/officeart/2008/layout/CaptionedPictures"/>
    <dgm:cxn modelId="{5344F41E-E21E-4B9E-8E57-1466EE6015AA}" type="presParOf" srcId="{909F109F-8BF2-4E55-96A8-7F19C9F6BDEF}" destId="{2E7B5109-2481-4603-948A-8D10CD09A6D7}" srcOrd="0" destOrd="0" presId="urn:microsoft.com/office/officeart/2008/layout/CaptionedPictures"/>
    <dgm:cxn modelId="{9F0F2A6D-A8F9-49C5-80B1-2A2398069DFF}" type="presParOf" srcId="{909F109F-8BF2-4E55-96A8-7F19C9F6BDEF}" destId="{FF48285C-ED4D-40DD-9C4E-3881BD3DDA8B}" srcOrd="1" destOrd="0" presId="urn:microsoft.com/office/officeart/2008/layout/CaptionedPictures"/>
    <dgm:cxn modelId="{87C3B5E4-87BB-420B-AB3C-975BA816D3D1}" type="presParOf" srcId="{909F109F-8BF2-4E55-96A8-7F19C9F6BDEF}" destId="{4E29E5BC-E18D-41FC-8C3B-C4FF3D6E3183}" srcOrd="2" destOrd="0" presId="urn:microsoft.com/office/officeart/2008/layout/CaptionedPictures"/>
    <dgm:cxn modelId="{D264D035-7370-4F6A-B34F-651849DA089B}" type="presParOf" srcId="{4E29E5BC-E18D-41FC-8C3B-C4FF3D6E3183}" destId="{8F692B3E-F5B8-4D0A-9A33-A8CA300BA5D4}" srcOrd="0" destOrd="0" presId="urn:microsoft.com/office/officeart/2008/layout/CaptionedPictures"/>
    <dgm:cxn modelId="{E624C4B1-8505-4968-9F0C-07A6C3925BFC}" type="presParOf" srcId="{4E29E5BC-E18D-41FC-8C3B-C4FF3D6E3183}" destId="{E9F06033-D4D0-4DD1-B330-22B2A187D06A}" srcOrd="1" destOrd="0" presId="urn:microsoft.com/office/officeart/2008/layout/CaptionedPictures"/>
    <dgm:cxn modelId="{B62A1AC5-CDDB-4068-AF6C-1DE29B4F304B}" type="presParOf" srcId="{0172249E-81B0-43FD-BCDF-F0C00A02A139}" destId="{B8412269-A754-45BF-969B-9277D783B102}" srcOrd="3" destOrd="0" presId="urn:microsoft.com/office/officeart/2008/layout/CaptionedPictures"/>
    <dgm:cxn modelId="{36EAAA01-F64B-4289-A53F-DF887698FC88}" type="presParOf" srcId="{0172249E-81B0-43FD-BCDF-F0C00A02A139}" destId="{29481A17-E88D-45DA-A409-833FE8826372}" srcOrd="4" destOrd="0" presId="urn:microsoft.com/office/officeart/2008/layout/CaptionedPictures"/>
    <dgm:cxn modelId="{A4036E0F-855E-423A-A205-A9BEE4E42A83}" type="presParOf" srcId="{29481A17-E88D-45DA-A409-833FE8826372}" destId="{85A8A44B-960A-45A0-8A21-452A3B4D2B9B}" srcOrd="0" destOrd="0" presId="urn:microsoft.com/office/officeart/2008/layout/CaptionedPictures"/>
    <dgm:cxn modelId="{C49F50B9-ABB0-42AF-8D63-2C67F9ED5DCF}" type="presParOf" srcId="{29481A17-E88D-45DA-A409-833FE8826372}" destId="{E69D0BD5-9C7A-46EE-B536-09AA07E1DA5D}" srcOrd="1" destOrd="0" presId="urn:microsoft.com/office/officeart/2008/layout/CaptionedPictures"/>
    <dgm:cxn modelId="{7924DD8C-75C6-44F8-83AE-658ED29A72F3}" type="presParOf" srcId="{29481A17-E88D-45DA-A409-833FE8826372}" destId="{78304E63-B2A0-4F9C-88AC-C694A22DDC98}" srcOrd="2" destOrd="0" presId="urn:microsoft.com/office/officeart/2008/layout/CaptionedPictures"/>
    <dgm:cxn modelId="{9915D747-F6A6-4BC0-BF83-0AAB12FFC4E9}" type="presParOf" srcId="{78304E63-B2A0-4F9C-88AC-C694A22DDC98}" destId="{26507C7C-EDCC-423B-865F-7CA363645C7B}" srcOrd="0" destOrd="0" presId="urn:microsoft.com/office/officeart/2008/layout/CaptionedPictures"/>
    <dgm:cxn modelId="{A010756B-BE34-4F51-85D9-70127DB7376D}" type="presParOf" srcId="{78304E63-B2A0-4F9C-88AC-C694A22DDC98}" destId="{18672A40-BC94-4204-9833-5A1904CD9211}" srcOrd="1" destOrd="0" presId="urn:microsoft.com/office/officeart/2008/layout/CaptionedPictures"/>
    <dgm:cxn modelId="{73A65DC0-C979-49CC-9F9E-C2924DED13C7}" type="presParOf" srcId="{0172249E-81B0-43FD-BCDF-F0C00A02A139}" destId="{79FFD7F2-B9E4-42E6-B366-D8836B07A2AE}" srcOrd="5" destOrd="0" presId="urn:microsoft.com/office/officeart/2008/layout/CaptionedPictures"/>
    <dgm:cxn modelId="{4B1864B0-FC0D-4D83-9B50-B0C540F2782D}" type="presParOf" srcId="{0172249E-81B0-43FD-BCDF-F0C00A02A139}" destId="{775E8100-932F-4CA7-9CA3-78AFA4761291}" srcOrd="6" destOrd="0" presId="urn:microsoft.com/office/officeart/2008/layout/CaptionedPictures"/>
    <dgm:cxn modelId="{B08C22B9-CB3D-4788-BC9F-90454298237F}" type="presParOf" srcId="{775E8100-932F-4CA7-9CA3-78AFA4761291}" destId="{C88354D3-C700-46EF-BEA1-9125D0EE4C18}" srcOrd="0" destOrd="0" presId="urn:microsoft.com/office/officeart/2008/layout/CaptionedPictures"/>
    <dgm:cxn modelId="{9AED27E9-ABD2-4E79-A557-7E2A5D7F9787}" type="presParOf" srcId="{775E8100-932F-4CA7-9CA3-78AFA4761291}" destId="{220273A2-5AB8-4B1E-BB7F-71EFE1FB23A0}" srcOrd="1" destOrd="0" presId="urn:microsoft.com/office/officeart/2008/layout/CaptionedPictures"/>
    <dgm:cxn modelId="{BDF80253-1515-4655-B503-D59A0E05B0F8}" type="presParOf" srcId="{775E8100-932F-4CA7-9CA3-78AFA4761291}" destId="{31151E22-0AA9-4A78-AC44-E74EA8440048}" srcOrd="2" destOrd="0" presId="urn:microsoft.com/office/officeart/2008/layout/CaptionedPictures"/>
    <dgm:cxn modelId="{BA7E782F-CDED-46F9-A926-E3F1FF8D6FBB}" type="presParOf" srcId="{31151E22-0AA9-4A78-AC44-E74EA8440048}" destId="{42F50D93-990A-48BF-80D8-3A8F01CAA0A0}" srcOrd="0" destOrd="0" presId="urn:microsoft.com/office/officeart/2008/layout/CaptionedPictures"/>
    <dgm:cxn modelId="{685C5A0A-33A9-43FB-B716-28FAF964DBC5}" type="presParOf" srcId="{31151E22-0AA9-4A78-AC44-E74EA8440048}" destId="{E254B7C7-A162-450A-9777-22342F293F19}" srcOrd="1" destOrd="0" presId="urn:microsoft.com/office/officeart/2008/layout/CaptionedPictures"/>
    <dgm:cxn modelId="{EC877E37-AFE2-44C4-B90E-D9F7F3D74410}" type="presParOf" srcId="{0172249E-81B0-43FD-BCDF-F0C00A02A139}" destId="{56668D27-9E19-4B47-8370-65FB03A85DE8}" srcOrd="7" destOrd="0" presId="urn:microsoft.com/office/officeart/2008/layout/CaptionedPictures"/>
    <dgm:cxn modelId="{E18DE1FA-8E9B-48BE-9D6E-E1F1396A379E}" type="presParOf" srcId="{0172249E-81B0-43FD-BCDF-F0C00A02A139}" destId="{47B13ED4-69B0-41C6-9108-CAA88106501C}" srcOrd="8" destOrd="0" presId="urn:microsoft.com/office/officeart/2008/layout/CaptionedPictures"/>
    <dgm:cxn modelId="{96B17475-CC26-484F-A450-25D25E8C8EFA}" type="presParOf" srcId="{47B13ED4-69B0-41C6-9108-CAA88106501C}" destId="{1CB2EB21-DDE4-47D7-A21F-C6601F7C5D06}" srcOrd="0" destOrd="0" presId="urn:microsoft.com/office/officeart/2008/layout/CaptionedPictures"/>
    <dgm:cxn modelId="{A240B015-52FB-43E9-B9C1-1F712C273F72}" type="presParOf" srcId="{47B13ED4-69B0-41C6-9108-CAA88106501C}" destId="{9503DA19-754C-4FD9-99F7-571B4CF2F6CD}" srcOrd="1" destOrd="0" presId="urn:microsoft.com/office/officeart/2008/layout/CaptionedPictures"/>
    <dgm:cxn modelId="{A3657D8D-F6E7-48AB-8777-FA125D9B2D18}" type="presParOf" srcId="{47B13ED4-69B0-41C6-9108-CAA88106501C}" destId="{A2949747-B39C-4D59-AE6B-FFB030764368}" srcOrd="2" destOrd="0" presId="urn:microsoft.com/office/officeart/2008/layout/CaptionedPictures"/>
    <dgm:cxn modelId="{132E6632-11F1-445F-BD60-677A24237A25}" type="presParOf" srcId="{A2949747-B39C-4D59-AE6B-FFB030764368}" destId="{3341173D-BEB0-40E1-8D99-630CC7E427CB}" srcOrd="0" destOrd="0" presId="urn:microsoft.com/office/officeart/2008/layout/CaptionedPictures"/>
    <dgm:cxn modelId="{3108E021-53B2-4B8C-9946-36E2C00E4F0F}" type="presParOf" srcId="{A2949747-B39C-4D59-AE6B-FFB030764368}" destId="{1706B5BF-36C1-46B2-8DA3-16E5A6847E13}" srcOrd="1" destOrd="0" presId="urn:microsoft.com/office/officeart/2008/layout/CaptionedPictures"/>
    <dgm:cxn modelId="{02EDC0BE-4176-4DDF-8059-DD17CD06A39A}" type="presParOf" srcId="{0172249E-81B0-43FD-BCDF-F0C00A02A139}" destId="{F3DEAE43-1F51-4F5C-B172-D4C56DDBF8B5}" srcOrd="9" destOrd="0" presId="urn:microsoft.com/office/officeart/2008/layout/CaptionedPictures"/>
    <dgm:cxn modelId="{2A997464-2B5C-4CAC-8D00-84CD0291DF16}" type="presParOf" srcId="{0172249E-81B0-43FD-BCDF-F0C00A02A139}" destId="{1E47D9BA-DDBC-4AD8-9C03-437E49966FA6}" srcOrd="10" destOrd="0" presId="urn:microsoft.com/office/officeart/2008/layout/CaptionedPictures"/>
    <dgm:cxn modelId="{C62007C2-D439-4F22-94E6-20E7F0B19321}" type="presParOf" srcId="{1E47D9BA-DDBC-4AD8-9C03-437E49966FA6}" destId="{31228A63-B5F6-446F-B11C-66D69E6EC22C}" srcOrd="0" destOrd="0" presId="urn:microsoft.com/office/officeart/2008/layout/CaptionedPictures"/>
    <dgm:cxn modelId="{E2A328CA-47EC-415D-8F70-A15A825CE905}" type="presParOf" srcId="{1E47D9BA-DDBC-4AD8-9C03-437E49966FA6}" destId="{E8EECBD0-D5A2-44F7-8BA8-F54D8DC51238}" srcOrd="1" destOrd="0" presId="urn:microsoft.com/office/officeart/2008/layout/CaptionedPictures"/>
    <dgm:cxn modelId="{72197510-01D9-4B62-8AA9-9BD05C5052C4}" type="presParOf" srcId="{1E47D9BA-DDBC-4AD8-9C03-437E49966FA6}" destId="{8FE3CE7C-CE72-42C4-89C3-9A7E5893415A}" srcOrd="2" destOrd="0" presId="urn:microsoft.com/office/officeart/2008/layout/CaptionedPictures"/>
    <dgm:cxn modelId="{2FAD0B4C-FEF0-4134-BE2A-D8977AF6E95E}" type="presParOf" srcId="{8FE3CE7C-CE72-42C4-89C3-9A7E5893415A}" destId="{12F3C799-2C1F-48C4-A21C-6277C5FC203D}" srcOrd="0" destOrd="0" presId="urn:microsoft.com/office/officeart/2008/layout/CaptionedPictures"/>
    <dgm:cxn modelId="{1420BC40-0F81-4E0F-B0C0-E1766B123815}" type="presParOf" srcId="{8FE3CE7C-CE72-42C4-89C3-9A7E5893415A}" destId="{E305F629-0823-47EC-AFBE-99613EB55972}"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95D4FBA-A503-434F-AC18-3DADD5618664}"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FBE055A6-675D-4502-94B5-FE016E9B4AE3}">
      <dgm:prSet phldrT="[Text]"/>
      <dgm:spPr/>
      <dgm:t>
        <a:bodyPr/>
        <a:lstStyle/>
        <a:p>
          <a:r>
            <a:rPr lang="en-US" dirty="0"/>
            <a:t>KYOTO</a:t>
          </a:r>
        </a:p>
      </dgm:t>
    </dgm:pt>
    <dgm:pt modelId="{7EA1BE4C-6B4C-4175-B126-45D293E66583}" type="parTrans" cxnId="{79F12842-C41C-42FB-86F7-3451E220E6E6}">
      <dgm:prSet/>
      <dgm:spPr/>
      <dgm:t>
        <a:bodyPr/>
        <a:lstStyle/>
        <a:p>
          <a:endParaRPr lang="en-US"/>
        </a:p>
      </dgm:t>
    </dgm:pt>
    <dgm:pt modelId="{C0A5E338-10EB-412E-9033-A2BAC95582B4}" type="sibTrans" cxnId="{79F12842-C41C-42FB-86F7-3451E220E6E6}">
      <dgm:prSet/>
      <dgm:spPr/>
      <dgm:t>
        <a:bodyPr/>
        <a:lstStyle/>
        <a:p>
          <a:endParaRPr lang="en-US"/>
        </a:p>
      </dgm:t>
    </dgm:pt>
    <dgm:pt modelId="{5EDDDF99-770E-43D1-9B6D-C5318CFB5985}">
      <dgm:prSet phldrT="[Text]"/>
      <dgm:spPr/>
      <dgm:t>
        <a:bodyPr/>
        <a:lstStyle/>
        <a:p>
          <a:r>
            <a:rPr lang="en-US" dirty="0"/>
            <a:t>1</a:t>
          </a:r>
          <a:r>
            <a:rPr lang="en-US" baseline="30000" dirty="0"/>
            <a:t>st</a:t>
          </a:r>
          <a:r>
            <a:rPr lang="en-US" dirty="0"/>
            <a:t> world </a:t>
          </a:r>
        </a:p>
      </dgm:t>
    </dgm:pt>
    <dgm:pt modelId="{8EB5A674-273F-4B11-B969-299C1A3A796A}" type="parTrans" cxnId="{1FF34F64-E5B1-4F5B-BC0C-592AA4DF1429}">
      <dgm:prSet/>
      <dgm:spPr/>
      <dgm:t>
        <a:bodyPr/>
        <a:lstStyle/>
        <a:p>
          <a:endParaRPr lang="en-US"/>
        </a:p>
      </dgm:t>
    </dgm:pt>
    <dgm:pt modelId="{676B1A45-9B36-4A73-BA81-FDAAD6F0033C}" type="sibTrans" cxnId="{1FF34F64-E5B1-4F5B-BC0C-592AA4DF1429}">
      <dgm:prSet/>
      <dgm:spPr/>
      <dgm:t>
        <a:bodyPr/>
        <a:lstStyle/>
        <a:p>
          <a:endParaRPr lang="en-US"/>
        </a:p>
      </dgm:t>
    </dgm:pt>
    <dgm:pt modelId="{CD7FE58E-5FAE-4864-84D0-7A6BF9C24D55}">
      <dgm:prSet phldrT="[Text]"/>
      <dgm:spPr/>
      <dgm:t>
        <a:bodyPr/>
        <a:lstStyle/>
        <a:p>
          <a:r>
            <a:rPr lang="en-US" dirty="0"/>
            <a:t>Top-down</a:t>
          </a:r>
        </a:p>
      </dgm:t>
    </dgm:pt>
    <dgm:pt modelId="{22FAFC2D-BF83-422D-85A0-6963EB4D5A8C}" type="parTrans" cxnId="{F93C0FF1-A983-41E1-861D-E7158B99A814}">
      <dgm:prSet/>
      <dgm:spPr/>
      <dgm:t>
        <a:bodyPr/>
        <a:lstStyle/>
        <a:p>
          <a:endParaRPr lang="en-US"/>
        </a:p>
      </dgm:t>
    </dgm:pt>
    <dgm:pt modelId="{EBFF8443-D1DE-45C7-8FF4-22C13B5088DB}" type="sibTrans" cxnId="{F93C0FF1-A983-41E1-861D-E7158B99A814}">
      <dgm:prSet/>
      <dgm:spPr/>
      <dgm:t>
        <a:bodyPr/>
        <a:lstStyle/>
        <a:p>
          <a:endParaRPr lang="en-US"/>
        </a:p>
      </dgm:t>
    </dgm:pt>
    <dgm:pt modelId="{52CE1081-1091-486B-9309-DBF55627E55D}">
      <dgm:prSet phldrT="[Text]"/>
      <dgm:spPr/>
      <dgm:t>
        <a:bodyPr/>
        <a:lstStyle/>
        <a:p>
          <a:r>
            <a:rPr lang="en-US" dirty="0"/>
            <a:t>PARIS</a:t>
          </a:r>
        </a:p>
      </dgm:t>
    </dgm:pt>
    <dgm:pt modelId="{3C63ED1F-7B97-4ED6-AC1F-AA001115CB42}" type="parTrans" cxnId="{A21921A3-97EB-4E8A-BDF0-3D2A1392E11D}">
      <dgm:prSet/>
      <dgm:spPr/>
      <dgm:t>
        <a:bodyPr/>
        <a:lstStyle/>
        <a:p>
          <a:endParaRPr lang="en-US"/>
        </a:p>
      </dgm:t>
    </dgm:pt>
    <dgm:pt modelId="{937F6C2D-B8B2-45EA-A12B-9AA6710939BA}" type="sibTrans" cxnId="{A21921A3-97EB-4E8A-BDF0-3D2A1392E11D}">
      <dgm:prSet/>
      <dgm:spPr/>
      <dgm:t>
        <a:bodyPr/>
        <a:lstStyle/>
        <a:p>
          <a:endParaRPr lang="en-US"/>
        </a:p>
      </dgm:t>
    </dgm:pt>
    <dgm:pt modelId="{A7F00CD6-080E-4C8D-9BC2-7FDEE03904F0}">
      <dgm:prSet phldrT="[Text]"/>
      <dgm:spPr/>
      <dgm:t>
        <a:bodyPr/>
        <a:lstStyle/>
        <a:p>
          <a:r>
            <a:rPr lang="en-US" dirty="0"/>
            <a:t>Requires all to reduce GHG</a:t>
          </a:r>
        </a:p>
      </dgm:t>
    </dgm:pt>
    <dgm:pt modelId="{72124FB7-1D4E-449B-9C51-3376C0F0881B}" type="parTrans" cxnId="{3315EDC2-2701-4A15-8A00-99112583D0E3}">
      <dgm:prSet/>
      <dgm:spPr/>
      <dgm:t>
        <a:bodyPr/>
        <a:lstStyle/>
        <a:p>
          <a:endParaRPr lang="en-US"/>
        </a:p>
      </dgm:t>
    </dgm:pt>
    <dgm:pt modelId="{341C66EE-3585-44B3-9F7F-8392F3FDF24D}" type="sibTrans" cxnId="{3315EDC2-2701-4A15-8A00-99112583D0E3}">
      <dgm:prSet/>
      <dgm:spPr/>
      <dgm:t>
        <a:bodyPr/>
        <a:lstStyle/>
        <a:p>
          <a:endParaRPr lang="en-US"/>
        </a:p>
      </dgm:t>
    </dgm:pt>
    <dgm:pt modelId="{B26E56CA-4BBF-4AD8-9DAB-6D857C9EF2B8}">
      <dgm:prSet phldrT="[Text]"/>
      <dgm:spPr/>
      <dgm:t>
        <a:bodyPr/>
        <a:lstStyle/>
        <a:p>
          <a:r>
            <a:rPr lang="en-US" dirty="0"/>
            <a:t>INDC</a:t>
          </a:r>
        </a:p>
      </dgm:t>
    </dgm:pt>
    <dgm:pt modelId="{332D3C0A-69B2-4728-9C9F-03C7690BCF3E}" type="parTrans" cxnId="{FE9AEBB1-5585-4AF5-8E1B-ED546FD41C21}">
      <dgm:prSet/>
      <dgm:spPr/>
      <dgm:t>
        <a:bodyPr/>
        <a:lstStyle/>
        <a:p>
          <a:endParaRPr lang="en-US"/>
        </a:p>
      </dgm:t>
    </dgm:pt>
    <dgm:pt modelId="{960B7BBE-0911-4B48-BDF1-2132CB68538C}" type="sibTrans" cxnId="{FE9AEBB1-5585-4AF5-8E1B-ED546FD41C21}">
      <dgm:prSet/>
      <dgm:spPr/>
      <dgm:t>
        <a:bodyPr/>
        <a:lstStyle/>
        <a:p>
          <a:endParaRPr lang="en-US"/>
        </a:p>
      </dgm:t>
    </dgm:pt>
    <dgm:pt modelId="{3C83BC87-8012-4B80-AF5A-EE64C0F8C2D3}">
      <dgm:prSet phldrT="[Text]"/>
      <dgm:spPr/>
      <dgm:t>
        <a:bodyPr/>
        <a:lstStyle/>
        <a:p>
          <a:r>
            <a:rPr lang="en-US" dirty="0"/>
            <a:t>=umbrella with common cause</a:t>
          </a:r>
        </a:p>
      </dgm:t>
    </dgm:pt>
    <dgm:pt modelId="{E1B69874-9D55-4B35-8A76-E5F8869DD74E}" type="parTrans" cxnId="{60DDEE52-8D63-40BF-B1B7-8FB6D3D1260C}">
      <dgm:prSet/>
      <dgm:spPr/>
      <dgm:t>
        <a:bodyPr/>
        <a:lstStyle/>
        <a:p>
          <a:endParaRPr lang="en-US"/>
        </a:p>
      </dgm:t>
    </dgm:pt>
    <dgm:pt modelId="{E9405AB0-6131-4B10-977F-D607DE706E3E}" type="sibTrans" cxnId="{60DDEE52-8D63-40BF-B1B7-8FB6D3D1260C}">
      <dgm:prSet/>
      <dgm:spPr/>
      <dgm:t>
        <a:bodyPr/>
        <a:lstStyle/>
        <a:p>
          <a:endParaRPr lang="en-US"/>
        </a:p>
      </dgm:t>
    </dgm:pt>
    <dgm:pt modelId="{AECE7FE1-5D1F-43A6-AB38-6CEB1A442E2D}">
      <dgm:prSet phldrT="[Text]"/>
      <dgm:spPr/>
      <dgm:t>
        <a:bodyPr/>
        <a:lstStyle/>
        <a:p>
          <a:r>
            <a:rPr lang="en-US" dirty="0"/>
            <a:t>Mitigation centric</a:t>
          </a:r>
        </a:p>
      </dgm:t>
    </dgm:pt>
    <dgm:pt modelId="{9BAB6815-0394-4A1A-A73E-061CE76243DC}" type="parTrans" cxnId="{CAD6F948-69EE-4762-9EEF-2562F0AAFC49}">
      <dgm:prSet/>
      <dgm:spPr/>
      <dgm:t>
        <a:bodyPr/>
        <a:lstStyle/>
        <a:p>
          <a:endParaRPr lang="en-US"/>
        </a:p>
      </dgm:t>
    </dgm:pt>
    <dgm:pt modelId="{73012A87-447C-4AB4-B33C-BECF1EF23BFB}" type="sibTrans" cxnId="{CAD6F948-69EE-4762-9EEF-2562F0AAFC49}">
      <dgm:prSet/>
      <dgm:spPr/>
      <dgm:t>
        <a:bodyPr/>
        <a:lstStyle/>
        <a:p>
          <a:endParaRPr lang="en-US"/>
        </a:p>
      </dgm:t>
    </dgm:pt>
    <dgm:pt modelId="{F3CED0C6-7FDF-4C08-A3D5-C666C3186345}">
      <dgm:prSet phldrT="[Text]"/>
      <dgm:spPr/>
      <dgm:t>
        <a:bodyPr/>
        <a:lstStyle/>
        <a:p>
          <a:r>
            <a:rPr lang="en-US" dirty="0"/>
            <a:t>Mitigation, Adaptation, Finance…</a:t>
          </a:r>
        </a:p>
      </dgm:t>
    </dgm:pt>
    <dgm:pt modelId="{2B9B38DD-26FA-4F03-8B22-7BBD6DD03D07}" type="parTrans" cxnId="{4F44B07A-AA06-406A-939A-590491A4E395}">
      <dgm:prSet/>
      <dgm:spPr/>
      <dgm:t>
        <a:bodyPr/>
        <a:lstStyle/>
        <a:p>
          <a:endParaRPr lang="en-US"/>
        </a:p>
      </dgm:t>
    </dgm:pt>
    <dgm:pt modelId="{BC940714-55BB-40FF-8D42-EBAA1A8B000A}" type="sibTrans" cxnId="{4F44B07A-AA06-406A-939A-590491A4E395}">
      <dgm:prSet/>
      <dgm:spPr/>
      <dgm:t>
        <a:bodyPr/>
        <a:lstStyle/>
        <a:p>
          <a:endParaRPr lang="en-US"/>
        </a:p>
      </dgm:t>
    </dgm:pt>
    <dgm:pt modelId="{F79549DC-A513-4B49-B1EE-3B12BBF93086}" type="pres">
      <dgm:prSet presAssocID="{D95D4FBA-A503-434F-AC18-3DADD5618664}" presName="linearFlow" presStyleCnt="0">
        <dgm:presLayoutVars>
          <dgm:dir/>
          <dgm:animLvl val="lvl"/>
          <dgm:resizeHandles/>
        </dgm:presLayoutVars>
      </dgm:prSet>
      <dgm:spPr/>
    </dgm:pt>
    <dgm:pt modelId="{7820F486-C758-4096-B054-0B8432993BBB}" type="pres">
      <dgm:prSet presAssocID="{FBE055A6-675D-4502-94B5-FE016E9B4AE3}" presName="compositeNode" presStyleCnt="0">
        <dgm:presLayoutVars>
          <dgm:bulletEnabled val="1"/>
        </dgm:presLayoutVars>
      </dgm:prSet>
      <dgm:spPr/>
    </dgm:pt>
    <dgm:pt modelId="{60F34C21-46AE-4AB8-8E80-824C98ECE79A}" type="pres">
      <dgm:prSet presAssocID="{FBE055A6-675D-4502-94B5-FE016E9B4AE3}" presName="image" presStyleLbl="fgImgPlace1" presStyleIdx="0" presStyleCnt="2"/>
      <dgm:spPr>
        <a:blipFill rotWithShape="1">
          <a:blip xmlns:r="http://schemas.openxmlformats.org/officeDocument/2006/relationships" r:embed="rId1"/>
          <a:stretch>
            <a:fillRect/>
          </a:stretch>
        </a:blipFill>
      </dgm:spPr>
    </dgm:pt>
    <dgm:pt modelId="{E565FC3A-71C0-4D53-AFF8-A8B5F03317FE}" type="pres">
      <dgm:prSet presAssocID="{FBE055A6-675D-4502-94B5-FE016E9B4AE3}" presName="childNode" presStyleLbl="node1" presStyleIdx="0" presStyleCnt="2">
        <dgm:presLayoutVars>
          <dgm:bulletEnabled val="1"/>
        </dgm:presLayoutVars>
      </dgm:prSet>
      <dgm:spPr/>
    </dgm:pt>
    <dgm:pt modelId="{52EA1B26-3503-4BE8-833E-68782684182D}" type="pres">
      <dgm:prSet presAssocID="{FBE055A6-675D-4502-94B5-FE016E9B4AE3}" presName="parentNode" presStyleLbl="revTx" presStyleIdx="0" presStyleCnt="2">
        <dgm:presLayoutVars>
          <dgm:chMax val="0"/>
          <dgm:bulletEnabled val="1"/>
        </dgm:presLayoutVars>
      </dgm:prSet>
      <dgm:spPr/>
    </dgm:pt>
    <dgm:pt modelId="{AA10D822-8648-419A-ACAA-B896F1E6A8BE}" type="pres">
      <dgm:prSet presAssocID="{C0A5E338-10EB-412E-9033-A2BAC95582B4}" presName="sibTrans" presStyleCnt="0"/>
      <dgm:spPr/>
    </dgm:pt>
    <dgm:pt modelId="{F8559638-B7A7-432D-A5A1-13B5399AF26A}" type="pres">
      <dgm:prSet presAssocID="{52CE1081-1091-486B-9309-DBF55627E55D}" presName="compositeNode" presStyleCnt="0">
        <dgm:presLayoutVars>
          <dgm:bulletEnabled val="1"/>
        </dgm:presLayoutVars>
      </dgm:prSet>
      <dgm:spPr/>
    </dgm:pt>
    <dgm:pt modelId="{41E23B22-2D10-4B91-A661-6363953BA7DC}" type="pres">
      <dgm:prSet presAssocID="{52CE1081-1091-486B-9309-DBF55627E55D}" presName="image" presStyleLbl="fgImgPlace1" presStyleIdx="1" presStyleCnt="2"/>
      <dgm:spPr>
        <a:blipFill rotWithShape="1">
          <a:blip xmlns:r="http://schemas.openxmlformats.org/officeDocument/2006/relationships" r:embed="rId2" cstate="hqprint">
            <a:extLst>
              <a:ext uri="{28A0092B-C50C-407E-A947-70E740481C1C}">
                <a14:useLocalDpi xmlns:a14="http://schemas.microsoft.com/office/drawing/2010/main"/>
              </a:ext>
            </a:extLst>
          </a:blip>
          <a:stretch>
            <a:fillRect/>
          </a:stretch>
        </a:blipFill>
      </dgm:spPr>
    </dgm:pt>
    <dgm:pt modelId="{E2E16D72-D9BC-492A-90F7-97C34627A94A}" type="pres">
      <dgm:prSet presAssocID="{52CE1081-1091-486B-9309-DBF55627E55D}" presName="childNode" presStyleLbl="node1" presStyleIdx="1" presStyleCnt="2">
        <dgm:presLayoutVars>
          <dgm:bulletEnabled val="1"/>
        </dgm:presLayoutVars>
      </dgm:prSet>
      <dgm:spPr/>
    </dgm:pt>
    <dgm:pt modelId="{935A1F0C-2444-4CC3-8851-635C636C41AD}" type="pres">
      <dgm:prSet presAssocID="{52CE1081-1091-486B-9309-DBF55627E55D}" presName="parentNode" presStyleLbl="revTx" presStyleIdx="1" presStyleCnt="2">
        <dgm:presLayoutVars>
          <dgm:chMax val="0"/>
          <dgm:bulletEnabled val="1"/>
        </dgm:presLayoutVars>
      </dgm:prSet>
      <dgm:spPr/>
    </dgm:pt>
  </dgm:ptLst>
  <dgm:cxnLst>
    <dgm:cxn modelId="{102C3033-EC8B-4AC5-9C3C-EB71699A1F45}" type="presOf" srcId="{B26E56CA-4BBF-4AD8-9DAB-6D857C9EF2B8}" destId="{E2E16D72-D9BC-492A-90F7-97C34627A94A}" srcOrd="0" destOrd="1" presId="urn:microsoft.com/office/officeart/2005/8/layout/hList2"/>
    <dgm:cxn modelId="{D20358AB-AE03-425E-B409-76E3A9B7C226}" type="presOf" srcId="{FBE055A6-675D-4502-94B5-FE016E9B4AE3}" destId="{52EA1B26-3503-4BE8-833E-68782684182D}" srcOrd="0" destOrd="0" presId="urn:microsoft.com/office/officeart/2005/8/layout/hList2"/>
    <dgm:cxn modelId="{F93C0FF1-A983-41E1-861D-E7158B99A814}" srcId="{FBE055A6-675D-4502-94B5-FE016E9B4AE3}" destId="{CD7FE58E-5FAE-4864-84D0-7A6BF9C24D55}" srcOrd="1" destOrd="0" parTransId="{22FAFC2D-BF83-422D-85A0-6963EB4D5A8C}" sibTransId="{EBFF8443-D1DE-45C7-8FF4-22C13B5088DB}"/>
    <dgm:cxn modelId="{2BA45BDE-CBD8-4E42-824E-34FDFC81A90F}" type="presOf" srcId="{3C83BC87-8012-4B80-AF5A-EE64C0F8C2D3}" destId="{E2E16D72-D9BC-492A-90F7-97C34627A94A}" srcOrd="0" destOrd="3" presId="urn:microsoft.com/office/officeart/2005/8/layout/hList2"/>
    <dgm:cxn modelId="{51B46C43-1D02-43C7-901A-B762FAC205BE}" type="presOf" srcId="{D95D4FBA-A503-434F-AC18-3DADD5618664}" destId="{F79549DC-A513-4B49-B1EE-3B12BBF93086}" srcOrd="0" destOrd="0" presId="urn:microsoft.com/office/officeart/2005/8/layout/hList2"/>
    <dgm:cxn modelId="{FE9AEBB1-5585-4AF5-8E1B-ED546FD41C21}" srcId="{52CE1081-1091-486B-9309-DBF55627E55D}" destId="{B26E56CA-4BBF-4AD8-9DAB-6D857C9EF2B8}" srcOrd="1" destOrd="0" parTransId="{332D3C0A-69B2-4728-9C9F-03C7690BCF3E}" sibTransId="{960B7BBE-0911-4B48-BDF1-2132CB68538C}"/>
    <dgm:cxn modelId="{4F44B07A-AA06-406A-939A-590491A4E395}" srcId="{52CE1081-1091-486B-9309-DBF55627E55D}" destId="{F3CED0C6-7FDF-4C08-A3D5-C666C3186345}" srcOrd="2" destOrd="0" parTransId="{2B9B38DD-26FA-4F03-8B22-7BBD6DD03D07}" sibTransId="{BC940714-55BB-40FF-8D42-EBAA1A8B000A}"/>
    <dgm:cxn modelId="{EAE04D46-224D-4E52-9F3A-550DE0E44EA9}" type="presOf" srcId="{F3CED0C6-7FDF-4C08-A3D5-C666C3186345}" destId="{E2E16D72-D9BC-492A-90F7-97C34627A94A}" srcOrd="0" destOrd="2" presId="urn:microsoft.com/office/officeart/2005/8/layout/hList2"/>
    <dgm:cxn modelId="{12CD97CB-6A91-408A-952D-928CD8F6ED69}" type="presOf" srcId="{A7F00CD6-080E-4C8D-9BC2-7FDEE03904F0}" destId="{E2E16D72-D9BC-492A-90F7-97C34627A94A}" srcOrd="0" destOrd="0" presId="urn:microsoft.com/office/officeart/2005/8/layout/hList2"/>
    <dgm:cxn modelId="{CAD6F948-69EE-4762-9EEF-2562F0AAFC49}" srcId="{FBE055A6-675D-4502-94B5-FE016E9B4AE3}" destId="{AECE7FE1-5D1F-43A6-AB38-6CEB1A442E2D}" srcOrd="2" destOrd="0" parTransId="{9BAB6815-0394-4A1A-A73E-061CE76243DC}" sibTransId="{73012A87-447C-4AB4-B33C-BECF1EF23BFB}"/>
    <dgm:cxn modelId="{A21921A3-97EB-4E8A-BDF0-3D2A1392E11D}" srcId="{D95D4FBA-A503-434F-AC18-3DADD5618664}" destId="{52CE1081-1091-486B-9309-DBF55627E55D}" srcOrd="1" destOrd="0" parTransId="{3C63ED1F-7B97-4ED6-AC1F-AA001115CB42}" sibTransId="{937F6C2D-B8B2-45EA-A12B-9AA6710939BA}"/>
    <dgm:cxn modelId="{1FF34F64-E5B1-4F5B-BC0C-592AA4DF1429}" srcId="{FBE055A6-675D-4502-94B5-FE016E9B4AE3}" destId="{5EDDDF99-770E-43D1-9B6D-C5318CFB5985}" srcOrd="0" destOrd="0" parTransId="{8EB5A674-273F-4B11-B969-299C1A3A796A}" sibTransId="{676B1A45-9B36-4A73-BA81-FDAAD6F0033C}"/>
    <dgm:cxn modelId="{60DDEE52-8D63-40BF-B1B7-8FB6D3D1260C}" srcId="{52CE1081-1091-486B-9309-DBF55627E55D}" destId="{3C83BC87-8012-4B80-AF5A-EE64C0F8C2D3}" srcOrd="3" destOrd="0" parTransId="{E1B69874-9D55-4B35-8A76-E5F8869DD74E}" sibTransId="{E9405AB0-6131-4B10-977F-D607DE706E3E}"/>
    <dgm:cxn modelId="{79F12842-C41C-42FB-86F7-3451E220E6E6}" srcId="{D95D4FBA-A503-434F-AC18-3DADD5618664}" destId="{FBE055A6-675D-4502-94B5-FE016E9B4AE3}" srcOrd="0" destOrd="0" parTransId="{7EA1BE4C-6B4C-4175-B126-45D293E66583}" sibTransId="{C0A5E338-10EB-412E-9033-A2BAC95582B4}"/>
    <dgm:cxn modelId="{69E8F7AF-F969-4E16-BEE4-01B7E872BDFF}" type="presOf" srcId="{AECE7FE1-5D1F-43A6-AB38-6CEB1A442E2D}" destId="{E565FC3A-71C0-4D53-AFF8-A8B5F03317FE}" srcOrd="0" destOrd="2" presId="urn:microsoft.com/office/officeart/2005/8/layout/hList2"/>
    <dgm:cxn modelId="{AB9E6770-16CB-47F1-8E6B-1DF2E86F551D}" type="presOf" srcId="{5EDDDF99-770E-43D1-9B6D-C5318CFB5985}" destId="{E565FC3A-71C0-4D53-AFF8-A8B5F03317FE}" srcOrd="0" destOrd="0" presId="urn:microsoft.com/office/officeart/2005/8/layout/hList2"/>
    <dgm:cxn modelId="{0B79EAEB-50F3-4C58-8970-E2358D598609}" type="presOf" srcId="{CD7FE58E-5FAE-4864-84D0-7A6BF9C24D55}" destId="{E565FC3A-71C0-4D53-AFF8-A8B5F03317FE}" srcOrd="0" destOrd="1" presId="urn:microsoft.com/office/officeart/2005/8/layout/hList2"/>
    <dgm:cxn modelId="{921DC4EE-7019-4657-8F50-C128685DD502}" type="presOf" srcId="{52CE1081-1091-486B-9309-DBF55627E55D}" destId="{935A1F0C-2444-4CC3-8851-635C636C41AD}" srcOrd="0" destOrd="0" presId="urn:microsoft.com/office/officeart/2005/8/layout/hList2"/>
    <dgm:cxn modelId="{3315EDC2-2701-4A15-8A00-99112583D0E3}" srcId="{52CE1081-1091-486B-9309-DBF55627E55D}" destId="{A7F00CD6-080E-4C8D-9BC2-7FDEE03904F0}" srcOrd="0" destOrd="0" parTransId="{72124FB7-1D4E-449B-9C51-3376C0F0881B}" sibTransId="{341C66EE-3585-44B3-9F7F-8392F3FDF24D}"/>
    <dgm:cxn modelId="{2FDC2CEF-1FDD-4ABF-8E0A-9E9A13D618BF}" type="presParOf" srcId="{F79549DC-A513-4B49-B1EE-3B12BBF93086}" destId="{7820F486-C758-4096-B054-0B8432993BBB}" srcOrd="0" destOrd="0" presId="urn:microsoft.com/office/officeart/2005/8/layout/hList2"/>
    <dgm:cxn modelId="{01652C11-4477-4E98-BC16-4F043041163C}" type="presParOf" srcId="{7820F486-C758-4096-B054-0B8432993BBB}" destId="{60F34C21-46AE-4AB8-8E80-824C98ECE79A}" srcOrd="0" destOrd="0" presId="urn:microsoft.com/office/officeart/2005/8/layout/hList2"/>
    <dgm:cxn modelId="{F87251CB-35D5-4406-A4A1-3EB6299DF0E7}" type="presParOf" srcId="{7820F486-C758-4096-B054-0B8432993BBB}" destId="{E565FC3A-71C0-4D53-AFF8-A8B5F03317FE}" srcOrd="1" destOrd="0" presId="urn:microsoft.com/office/officeart/2005/8/layout/hList2"/>
    <dgm:cxn modelId="{AFD75EE9-E553-494C-AF7F-65FDFE4FFC74}" type="presParOf" srcId="{7820F486-C758-4096-B054-0B8432993BBB}" destId="{52EA1B26-3503-4BE8-833E-68782684182D}" srcOrd="2" destOrd="0" presId="urn:microsoft.com/office/officeart/2005/8/layout/hList2"/>
    <dgm:cxn modelId="{1403AA83-B755-4EFA-A7E4-DB03FA038F65}" type="presParOf" srcId="{F79549DC-A513-4B49-B1EE-3B12BBF93086}" destId="{AA10D822-8648-419A-ACAA-B896F1E6A8BE}" srcOrd="1" destOrd="0" presId="urn:microsoft.com/office/officeart/2005/8/layout/hList2"/>
    <dgm:cxn modelId="{698395A4-7E3E-42D8-B915-2B2993FF813A}" type="presParOf" srcId="{F79549DC-A513-4B49-B1EE-3B12BBF93086}" destId="{F8559638-B7A7-432D-A5A1-13B5399AF26A}" srcOrd="2" destOrd="0" presId="urn:microsoft.com/office/officeart/2005/8/layout/hList2"/>
    <dgm:cxn modelId="{B23EEF7D-9927-4F74-AC4C-C78F639CAFDC}" type="presParOf" srcId="{F8559638-B7A7-432D-A5A1-13B5399AF26A}" destId="{41E23B22-2D10-4B91-A661-6363953BA7DC}" srcOrd="0" destOrd="0" presId="urn:microsoft.com/office/officeart/2005/8/layout/hList2"/>
    <dgm:cxn modelId="{40515807-CA1F-4EB5-9A87-B0904A5945BE}" type="presParOf" srcId="{F8559638-B7A7-432D-A5A1-13B5399AF26A}" destId="{E2E16D72-D9BC-492A-90F7-97C34627A94A}" srcOrd="1" destOrd="0" presId="urn:microsoft.com/office/officeart/2005/8/layout/hList2"/>
    <dgm:cxn modelId="{4FBDC7B5-5A96-4D97-AD0F-3B695B30E7D8}" type="presParOf" srcId="{F8559638-B7A7-432D-A5A1-13B5399AF26A}" destId="{935A1F0C-2444-4CC3-8851-635C636C41AD}" srcOrd="2" destOrd="0" presId="urn:microsoft.com/office/officeart/2005/8/layout/h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659A09-87E8-4204-99FF-0FAA31D974DE}"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1746CF8F-947D-4730-92B8-9DB9BB459F68}">
      <dgm:prSet phldrT="[Tex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Pre-industrial level</a:t>
          </a:r>
        </a:p>
      </dgm:t>
    </dgm:pt>
    <dgm:pt modelId="{A3F22AF2-19E1-4FC6-8765-3447A9413DAD}" type="parTrans" cxnId="{597304D1-7DC6-4851-B500-5925D1EB4172}">
      <dgm:prSet/>
      <dgm:spPr/>
      <dgm:t>
        <a:bodyPr/>
        <a:lstStyle/>
        <a:p>
          <a:endParaRPr lang="en-US"/>
        </a:p>
      </dgm:t>
    </dgm:pt>
    <dgm:pt modelId="{9257DA70-4A4D-4FDF-9AD8-FEA9DE91E1A2}" type="sibTrans" cxnId="{597304D1-7DC6-4851-B500-5925D1EB4172}">
      <dgm:prSet/>
      <dgm:spPr/>
      <dgm:t>
        <a:bodyPr/>
        <a:lstStyle/>
        <a:p>
          <a:endParaRPr lang="en-US"/>
        </a:p>
      </dgm:t>
    </dgm:pt>
    <dgm:pt modelId="{70246D85-A1F0-4C53-829E-1AA37F364CDE}">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CBDR, </a:t>
          </a:r>
          <a:r>
            <a:rPr lang="en-US" sz="2400" dirty="0" err="1">
              <a:effectLst>
                <a:outerShdw blurRad="38100" dist="38100" dir="2700000" algn="tl">
                  <a:srgbClr val="000000">
                    <a:alpha val="43137"/>
                  </a:srgbClr>
                </a:outerShdw>
              </a:effectLst>
            </a:rPr>
            <a:t>Kuznet</a:t>
          </a:r>
          <a:endParaRPr lang="en-US" sz="2400" dirty="0">
            <a:effectLst>
              <a:outerShdw blurRad="38100" dist="38100" dir="2700000" algn="tl">
                <a:srgbClr val="000000">
                  <a:alpha val="43137"/>
                </a:srgbClr>
              </a:outerShdw>
            </a:effectLst>
          </a:endParaRPr>
        </a:p>
      </dgm:t>
    </dgm:pt>
    <dgm:pt modelId="{4E0A1CAE-92BE-4689-B0C5-E4AAA9779689}" type="parTrans" cxnId="{F1EDF751-C93C-4D6E-849A-11D990E64F06}">
      <dgm:prSet/>
      <dgm:spPr/>
      <dgm:t>
        <a:bodyPr/>
        <a:lstStyle/>
        <a:p>
          <a:endParaRPr lang="en-US"/>
        </a:p>
      </dgm:t>
    </dgm:pt>
    <dgm:pt modelId="{8E4DF532-A45A-471E-BF24-967083F6D2D7}" type="sibTrans" cxnId="{F1EDF751-C93C-4D6E-849A-11D990E64F06}">
      <dgm:prSet/>
      <dgm:spPr/>
      <dgm:t>
        <a:bodyPr/>
        <a:lstStyle/>
        <a:p>
          <a:endParaRPr lang="en-US"/>
        </a:p>
      </dgm:t>
    </dgm:pt>
    <dgm:pt modelId="{EE2760D2-8D7F-49E0-AB35-7EE2922E7535}">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INDC</a:t>
          </a:r>
        </a:p>
      </dgm:t>
    </dgm:pt>
    <dgm:pt modelId="{A76138D5-508E-4FA7-89C0-63D8B4702AC4}" type="parTrans" cxnId="{1A8470C6-F2D4-45D2-AA73-CE98F4F0BB09}">
      <dgm:prSet/>
      <dgm:spPr/>
      <dgm:t>
        <a:bodyPr/>
        <a:lstStyle/>
        <a:p>
          <a:endParaRPr lang="en-US"/>
        </a:p>
      </dgm:t>
    </dgm:pt>
    <dgm:pt modelId="{A8BCEA3B-A645-4888-A9AA-68813E6CA0DA}" type="sibTrans" cxnId="{1A8470C6-F2D4-45D2-AA73-CE98F4F0BB09}">
      <dgm:prSet/>
      <dgm:spPr/>
      <dgm:t>
        <a:bodyPr/>
        <a:lstStyle/>
        <a:p>
          <a:endParaRPr lang="en-US"/>
        </a:p>
      </dgm:t>
    </dgm:pt>
    <dgm:pt modelId="{369618C1-645D-45D6-818F-39B375741BD0}">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Funding</a:t>
          </a:r>
        </a:p>
      </dgm:t>
    </dgm:pt>
    <dgm:pt modelId="{80C7491C-AD61-4B2A-99AE-CE380FA92238}" type="parTrans" cxnId="{3B9CDF58-F1EA-4D39-B226-86BBEBC940E4}">
      <dgm:prSet/>
      <dgm:spPr/>
      <dgm:t>
        <a:bodyPr/>
        <a:lstStyle/>
        <a:p>
          <a:endParaRPr lang="en-US"/>
        </a:p>
      </dgm:t>
    </dgm:pt>
    <dgm:pt modelId="{1EEA7A13-AFBD-4972-89C9-7F17E683B615}" type="sibTrans" cxnId="{3B9CDF58-F1EA-4D39-B226-86BBEBC940E4}">
      <dgm:prSet/>
      <dgm:spPr/>
      <dgm:t>
        <a:bodyPr/>
        <a:lstStyle/>
        <a:p>
          <a:endParaRPr lang="en-US"/>
        </a:p>
      </dgm:t>
    </dgm:pt>
    <dgm:pt modelId="{BC05B796-E98A-4E8C-BE5D-13846D8C0E11}">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Implement When?</a:t>
          </a:r>
        </a:p>
      </dgm:t>
    </dgm:pt>
    <dgm:pt modelId="{EF47A7FB-C5FE-4900-AF56-8A39316A0941}" type="parTrans" cxnId="{7272AB69-4289-4138-94DD-CA80E7C9CF9F}">
      <dgm:prSet/>
      <dgm:spPr/>
      <dgm:t>
        <a:bodyPr/>
        <a:lstStyle/>
        <a:p>
          <a:endParaRPr lang="en-US"/>
        </a:p>
      </dgm:t>
    </dgm:pt>
    <dgm:pt modelId="{938B6FC7-F67E-40CC-A320-9DB12A23271E}" type="sibTrans" cxnId="{7272AB69-4289-4138-94DD-CA80E7C9CF9F}">
      <dgm:prSet/>
      <dgm:spPr/>
      <dgm:t>
        <a:bodyPr/>
        <a:lstStyle/>
        <a:p>
          <a:endParaRPr lang="en-US"/>
        </a:p>
      </dgm:t>
    </dgm:pt>
    <dgm:pt modelId="{D18D29D2-87EB-4C6B-8CF1-BA6D9ADD9499}">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Clean Energy-India</a:t>
          </a:r>
        </a:p>
      </dgm:t>
    </dgm:pt>
    <dgm:pt modelId="{FF15ACDB-049D-486D-8F7A-510DB858C41E}" type="parTrans" cxnId="{69944285-D4FC-4BCE-9E50-0F7ADBE797B1}">
      <dgm:prSet/>
      <dgm:spPr/>
      <dgm:t>
        <a:bodyPr/>
        <a:lstStyle/>
        <a:p>
          <a:endParaRPr lang="en-US"/>
        </a:p>
      </dgm:t>
    </dgm:pt>
    <dgm:pt modelId="{6EA8CE9E-7327-4100-8ADD-6533F763F9CC}" type="sibTrans" cxnId="{69944285-D4FC-4BCE-9E50-0F7ADBE797B1}">
      <dgm:prSet/>
      <dgm:spPr/>
      <dgm:t>
        <a:bodyPr/>
        <a:lstStyle/>
        <a:p>
          <a:endParaRPr lang="en-US"/>
        </a:p>
      </dgm:t>
    </dgm:pt>
    <dgm:pt modelId="{C1A9B4B3-C91B-442B-8B99-4DB3B9EBB6AC}" type="pres">
      <dgm:prSet presAssocID="{E0659A09-87E8-4204-99FF-0FAA31D974DE}" presName="Name0" presStyleCnt="0">
        <dgm:presLayoutVars>
          <dgm:dir/>
          <dgm:resizeHandles val="exact"/>
        </dgm:presLayoutVars>
      </dgm:prSet>
      <dgm:spPr/>
    </dgm:pt>
    <dgm:pt modelId="{BD753F87-3872-4C99-BA75-CA1CF2C9E1D1}" type="pres">
      <dgm:prSet presAssocID="{1746CF8F-947D-4730-92B8-9DB9BB459F68}" presName="composite" presStyleCnt="0"/>
      <dgm:spPr/>
    </dgm:pt>
    <dgm:pt modelId="{36ED2DDA-CBAE-4DDD-90CD-1CC81002613D}" type="pres">
      <dgm:prSet presAssocID="{1746CF8F-947D-4730-92B8-9DB9BB459F68}" presName="rect1" presStyleLbl="bgShp" presStyleIdx="0" presStyleCnt="6"/>
      <dgm:spPr>
        <a:blipFill rotWithShape="1">
          <a:blip xmlns:r="http://schemas.openxmlformats.org/officeDocument/2006/relationships" r:embed="rId1"/>
          <a:stretch>
            <a:fillRect/>
          </a:stretch>
        </a:blipFill>
      </dgm:spPr>
    </dgm:pt>
    <dgm:pt modelId="{D868A759-AB21-4DC2-A5B9-2D23C0B9570D}" type="pres">
      <dgm:prSet presAssocID="{1746CF8F-947D-4730-92B8-9DB9BB459F68}" presName="rect2" presStyleLbl="trBgShp" presStyleIdx="0" presStyleCnt="6" custLinFactNeighborY="67544">
        <dgm:presLayoutVars>
          <dgm:bulletEnabled val="1"/>
        </dgm:presLayoutVars>
      </dgm:prSet>
      <dgm:spPr>
        <a:prstGeom prst="flowChartTerminator">
          <a:avLst/>
        </a:prstGeom>
      </dgm:spPr>
    </dgm:pt>
    <dgm:pt modelId="{8F9BE1F2-D762-4FD9-A61E-6DC410A1F886}" type="pres">
      <dgm:prSet presAssocID="{9257DA70-4A4D-4FDF-9AD8-FEA9DE91E1A2}" presName="sibTrans" presStyleCnt="0"/>
      <dgm:spPr/>
    </dgm:pt>
    <dgm:pt modelId="{296E543E-62A4-4DF1-AB91-A39DFA315065}" type="pres">
      <dgm:prSet presAssocID="{70246D85-A1F0-4C53-829E-1AA37F364CDE}" presName="composite" presStyleCnt="0"/>
      <dgm:spPr/>
    </dgm:pt>
    <dgm:pt modelId="{9C92876F-5B16-45F8-B000-2F4270A04C37}" type="pres">
      <dgm:prSet presAssocID="{70246D85-A1F0-4C53-829E-1AA37F364CDE}" presName="rect1" presStyleLbl="bgShp" presStyleIdx="1" presStyleCnt="6"/>
      <dgm:spPr>
        <a:blipFill rotWithShape="1">
          <a:blip xmlns:r="http://schemas.openxmlformats.org/officeDocument/2006/relationships" r:embed="rId2"/>
          <a:stretch>
            <a:fillRect/>
          </a:stretch>
        </a:blipFill>
      </dgm:spPr>
    </dgm:pt>
    <dgm:pt modelId="{74CE5D2D-8433-4DBD-9926-1AF4442A605E}" type="pres">
      <dgm:prSet presAssocID="{70246D85-A1F0-4C53-829E-1AA37F364CDE}" presName="rect2" presStyleLbl="trBgShp" presStyleIdx="1" presStyleCnt="6" custLinFactNeighborY="67544">
        <dgm:presLayoutVars>
          <dgm:bulletEnabled val="1"/>
        </dgm:presLayoutVars>
      </dgm:prSet>
      <dgm:spPr>
        <a:prstGeom prst="flowChartTerminator">
          <a:avLst/>
        </a:prstGeom>
      </dgm:spPr>
    </dgm:pt>
    <dgm:pt modelId="{FD7E98CE-DE31-4D55-9309-7EBE1F9452A4}" type="pres">
      <dgm:prSet presAssocID="{8E4DF532-A45A-471E-BF24-967083F6D2D7}" presName="sibTrans" presStyleCnt="0"/>
      <dgm:spPr/>
    </dgm:pt>
    <dgm:pt modelId="{ED28D313-4186-402C-9E6E-873CE04C6AA3}" type="pres">
      <dgm:prSet presAssocID="{EE2760D2-8D7F-49E0-AB35-7EE2922E7535}" presName="composite" presStyleCnt="0"/>
      <dgm:spPr/>
    </dgm:pt>
    <dgm:pt modelId="{D05A23FF-BE5F-418C-8D60-009A67649904}" type="pres">
      <dgm:prSet presAssocID="{EE2760D2-8D7F-49E0-AB35-7EE2922E7535}" presName="rect1" presStyleLbl="bgShp" presStyleIdx="2" presStyleCnt="6"/>
      <dgm:spPr>
        <a:blipFill rotWithShape="1">
          <a:blip xmlns:r="http://schemas.openxmlformats.org/officeDocument/2006/relationships" r:embed="rId3"/>
          <a:stretch>
            <a:fillRect/>
          </a:stretch>
        </a:blipFill>
      </dgm:spPr>
    </dgm:pt>
    <dgm:pt modelId="{EA720A98-432C-42D1-A897-9DDF04132BB3}" type="pres">
      <dgm:prSet presAssocID="{EE2760D2-8D7F-49E0-AB35-7EE2922E7535}" presName="rect2" presStyleLbl="trBgShp" presStyleIdx="2" presStyleCnt="6" custLinFactNeighborY="67544">
        <dgm:presLayoutVars>
          <dgm:bulletEnabled val="1"/>
        </dgm:presLayoutVars>
      </dgm:prSet>
      <dgm:spPr>
        <a:prstGeom prst="flowChartTerminator">
          <a:avLst/>
        </a:prstGeom>
      </dgm:spPr>
    </dgm:pt>
    <dgm:pt modelId="{E6642F7A-964F-4729-85BD-78110FDF6886}" type="pres">
      <dgm:prSet presAssocID="{A8BCEA3B-A645-4888-A9AA-68813E6CA0DA}" presName="sibTrans" presStyleCnt="0"/>
      <dgm:spPr/>
    </dgm:pt>
    <dgm:pt modelId="{256441D7-25C4-41F7-8F8A-FB81FD10A9FA}" type="pres">
      <dgm:prSet presAssocID="{369618C1-645D-45D6-818F-39B375741BD0}" presName="composite" presStyleCnt="0"/>
      <dgm:spPr/>
    </dgm:pt>
    <dgm:pt modelId="{39707FF6-4865-49A8-A13C-9A2090265FB0}" type="pres">
      <dgm:prSet presAssocID="{369618C1-645D-45D6-818F-39B375741BD0}" presName="rect1" presStyleLbl="bgShp" presStyleIdx="3" presStyleCnt="6"/>
      <dgm:spPr>
        <a:blipFill rotWithShape="1">
          <a:blip xmlns:r="http://schemas.openxmlformats.org/officeDocument/2006/relationships" r:embed="rId4"/>
          <a:stretch>
            <a:fillRect/>
          </a:stretch>
        </a:blipFill>
      </dgm:spPr>
    </dgm:pt>
    <dgm:pt modelId="{7C21BAA9-3D26-4DB2-8D48-AD66CA014FEA}" type="pres">
      <dgm:prSet presAssocID="{369618C1-645D-45D6-818F-39B375741BD0}" presName="rect2" presStyleLbl="trBgShp" presStyleIdx="3" presStyleCnt="6" custLinFactNeighborY="41932">
        <dgm:presLayoutVars>
          <dgm:bulletEnabled val="1"/>
        </dgm:presLayoutVars>
      </dgm:prSet>
      <dgm:spPr>
        <a:prstGeom prst="flowChartTerminator">
          <a:avLst/>
        </a:prstGeom>
      </dgm:spPr>
    </dgm:pt>
    <dgm:pt modelId="{F06D71D8-5A93-4DD9-B50E-36BF3C9778E5}" type="pres">
      <dgm:prSet presAssocID="{1EEA7A13-AFBD-4972-89C9-7F17E683B615}" presName="sibTrans" presStyleCnt="0"/>
      <dgm:spPr/>
    </dgm:pt>
    <dgm:pt modelId="{96107900-C155-4530-9A08-E6B9DA19113F}" type="pres">
      <dgm:prSet presAssocID="{BC05B796-E98A-4E8C-BE5D-13846D8C0E11}" presName="composite" presStyleCnt="0"/>
      <dgm:spPr/>
    </dgm:pt>
    <dgm:pt modelId="{D44256E8-706A-4896-ADF9-4CBCF389A13D}" type="pres">
      <dgm:prSet presAssocID="{BC05B796-E98A-4E8C-BE5D-13846D8C0E11}" presName="rect1" presStyleLbl="bgShp" presStyleIdx="4" presStyleCnt="6"/>
      <dgm:spPr>
        <a:blipFill rotWithShape="1">
          <a:blip xmlns:r="http://schemas.openxmlformats.org/officeDocument/2006/relationships" r:embed="rId5"/>
          <a:stretch>
            <a:fillRect/>
          </a:stretch>
        </a:blipFill>
      </dgm:spPr>
    </dgm:pt>
    <dgm:pt modelId="{1BABC031-C758-45FC-8980-F06ADDD4A8EF}" type="pres">
      <dgm:prSet presAssocID="{BC05B796-E98A-4E8C-BE5D-13846D8C0E11}" presName="rect2" presStyleLbl="trBgShp" presStyleIdx="4" presStyleCnt="6" custLinFactNeighborY="41932">
        <dgm:presLayoutVars>
          <dgm:bulletEnabled val="1"/>
        </dgm:presLayoutVars>
      </dgm:prSet>
      <dgm:spPr>
        <a:prstGeom prst="flowChartTerminator">
          <a:avLst/>
        </a:prstGeom>
      </dgm:spPr>
    </dgm:pt>
    <dgm:pt modelId="{5C804F71-A5CE-4D9D-91B3-69E08C3FCCC1}" type="pres">
      <dgm:prSet presAssocID="{938B6FC7-F67E-40CC-A320-9DB12A23271E}" presName="sibTrans" presStyleCnt="0"/>
      <dgm:spPr/>
    </dgm:pt>
    <dgm:pt modelId="{736949FE-F433-4D2C-851A-6DDA3975416F}" type="pres">
      <dgm:prSet presAssocID="{D18D29D2-87EB-4C6B-8CF1-BA6D9ADD9499}" presName="composite" presStyleCnt="0"/>
      <dgm:spPr/>
    </dgm:pt>
    <dgm:pt modelId="{1FC1D73C-0CA1-4490-929F-24D4532B2161}" type="pres">
      <dgm:prSet presAssocID="{D18D29D2-87EB-4C6B-8CF1-BA6D9ADD9499}" presName="rect1" presStyleLbl="bgShp" presStyleIdx="5" presStyleCnt="6"/>
      <dgm:spPr>
        <a:blipFill rotWithShape="1">
          <a:blip xmlns:r="http://schemas.openxmlformats.org/officeDocument/2006/relationships" r:embed="rId6"/>
          <a:stretch>
            <a:fillRect/>
          </a:stretch>
        </a:blipFill>
      </dgm:spPr>
    </dgm:pt>
    <dgm:pt modelId="{2BFAF57A-2C67-48B7-B785-E27B1E4EF069}" type="pres">
      <dgm:prSet presAssocID="{D18D29D2-87EB-4C6B-8CF1-BA6D9ADD9499}" presName="rect2" presStyleLbl="trBgShp" presStyleIdx="5" presStyleCnt="6" custLinFactNeighborY="41932">
        <dgm:presLayoutVars>
          <dgm:bulletEnabled val="1"/>
        </dgm:presLayoutVars>
      </dgm:prSet>
      <dgm:spPr>
        <a:prstGeom prst="flowChartTerminator">
          <a:avLst/>
        </a:prstGeom>
      </dgm:spPr>
    </dgm:pt>
  </dgm:ptLst>
  <dgm:cxnLst>
    <dgm:cxn modelId="{8178B35F-5D56-47C5-AA3F-D0D21F8583D7}" type="presOf" srcId="{369618C1-645D-45D6-818F-39B375741BD0}" destId="{7C21BAA9-3D26-4DB2-8D48-AD66CA014FEA}" srcOrd="0" destOrd="0" presId="urn:microsoft.com/office/officeart/2008/layout/BendingPictureSemiTransparentText"/>
    <dgm:cxn modelId="{9793E204-2429-4444-BD57-EADF7B4A27B1}" type="presOf" srcId="{D18D29D2-87EB-4C6B-8CF1-BA6D9ADD9499}" destId="{2BFAF57A-2C67-48B7-B785-E27B1E4EF069}" srcOrd="0" destOrd="0" presId="urn:microsoft.com/office/officeart/2008/layout/BendingPictureSemiTransparentText"/>
    <dgm:cxn modelId="{3B9CDF58-F1EA-4D39-B226-86BBEBC940E4}" srcId="{E0659A09-87E8-4204-99FF-0FAA31D974DE}" destId="{369618C1-645D-45D6-818F-39B375741BD0}" srcOrd="3" destOrd="0" parTransId="{80C7491C-AD61-4B2A-99AE-CE380FA92238}" sibTransId="{1EEA7A13-AFBD-4972-89C9-7F17E683B615}"/>
    <dgm:cxn modelId="{69944285-D4FC-4BCE-9E50-0F7ADBE797B1}" srcId="{E0659A09-87E8-4204-99FF-0FAA31D974DE}" destId="{D18D29D2-87EB-4C6B-8CF1-BA6D9ADD9499}" srcOrd="5" destOrd="0" parTransId="{FF15ACDB-049D-486D-8F7A-510DB858C41E}" sibTransId="{6EA8CE9E-7327-4100-8ADD-6533F763F9CC}"/>
    <dgm:cxn modelId="{7DA0208E-CB8D-4CB1-982E-478247FA2CC2}" type="presOf" srcId="{BC05B796-E98A-4E8C-BE5D-13846D8C0E11}" destId="{1BABC031-C758-45FC-8980-F06ADDD4A8EF}" srcOrd="0" destOrd="0" presId="urn:microsoft.com/office/officeart/2008/layout/BendingPictureSemiTransparentText"/>
    <dgm:cxn modelId="{F1EDF751-C93C-4D6E-849A-11D990E64F06}" srcId="{E0659A09-87E8-4204-99FF-0FAA31D974DE}" destId="{70246D85-A1F0-4C53-829E-1AA37F364CDE}" srcOrd="1" destOrd="0" parTransId="{4E0A1CAE-92BE-4689-B0C5-E4AAA9779689}" sibTransId="{8E4DF532-A45A-471E-BF24-967083F6D2D7}"/>
    <dgm:cxn modelId="{597304D1-7DC6-4851-B500-5925D1EB4172}" srcId="{E0659A09-87E8-4204-99FF-0FAA31D974DE}" destId="{1746CF8F-947D-4730-92B8-9DB9BB459F68}" srcOrd="0" destOrd="0" parTransId="{A3F22AF2-19E1-4FC6-8765-3447A9413DAD}" sibTransId="{9257DA70-4A4D-4FDF-9AD8-FEA9DE91E1A2}"/>
    <dgm:cxn modelId="{1A8470C6-F2D4-45D2-AA73-CE98F4F0BB09}" srcId="{E0659A09-87E8-4204-99FF-0FAA31D974DE}" destId="{EE2760D2-8D7F-49E0-AB35-7EE2922E7535}" srcOrd="2" destOrd="0" parTransId="{A76138D5-508E-4FA7-89C0-63D8B4702AC4}" sibTransId="{A8BCEA3B-A645-4888-A9AA-68813E6CA0DA}"/>
    <dgm:cxn modelId="{F290795A-5C03-4843-827D-E28ECA0ED358}" type="presOf" srcId="{EE2760D2-8D7F-49E0-AB35-7EE2922E7535}" destId="{EA720A98-432C-42D1-A897-9DDF04132BB3}" srcOrd="0" destOrd="0" presId="urn:microsoft.com/office/officeart/2008/layout/BendingPictureSemiTransparentText"/>
    <dgm:cxn modelId="{7272AB69-4289-4138-94DD-CA80E7C9CF9F}" srcId="{E0659A09-87E8-4204-99FF-0FAA31D974DE}" destId="{BC05B796-E98A-4E8C-BE5D-13846D8C0E11}" srcOrd="4" destOrd="0" parTransId="{EF47A7FB-C5FE-4900-AF56-8A39316A0941}" sibTransId="{938B6FC7-F67E-40CC-A320-9DB12A23271E}"/>
    <dgm:cxn modelId="{D5BC8C17-9DC3-4B94-B780-D1A6BA04ADA6}" type="presOf" srcId="{70246D85-A1F0-4C53-829E-1AA37F364CDE}" destId="{74CE5D2D-8433-4DBD-9926-1AF4442A605E}" srcOrd="0" destOrd="0" presId="urn:microsoft.com/office/officeart/2008/layout/BendingPictureSemiTransparentText"/>
    <dgm:cxn modelId="{E42C397D-A2C4-442C-A2A8-925CE3FB758A}" type="presOf" srcId="{1746CF8F-947D-4730-92B8-9DB9BB459F68}" destId="{D868A759-AB21-4DC2-A5B9-2D23C0B9570D}" srcOrd="0" destOrd="0" presId="urn:microsoft.com/office/officeart/2008/layout/BendingPictureSemiTransparentText"/>
    <dgm:cxn modelId="{1B5DB271-B7E9-43AE-A425-0A85507DE31A}" type="presOf" srcId="{E0659A09-87E8-4204-99FF-0FAA31D974DE}" destId="{C1A9B4B3-C91B-442B-8B99-4DB3B9EBB6AC}" srcOrd="0" destOrd="0" presId="urn:microsoft.com/office/officeart/2008/layout/BendingPictureSemiTransparentText"/>
    <dgm:cxn modelId="{AA2F859A-40CD-46FB-9D77-A8A90551F584}" type="presParOf" srcId="{C1A9B4B3-C91B-442B-8B99-4DB3B9EBB6AC}" destId="{BD753F87-3872-4C99-BA75-CA1CF2C9E1D1}" srcOrd="0" destOrd="0" presId="urn:microsoft.com/office/officeart/2008/layout/BendingPictureSemiTransparentText"/>
    <dgm:cxn modelId="{9C5F3AC6-8F34-4180-BDBD-72965C4C0B3A}" type="presParOf" srcId="{BD753F87-3872-4C99-BA75-CA1CF2C9E1D1}" destId="{36ED2DDA-CBAE-4DDD-90CD-1CC81002613D}" srcOrd="0" destOrd="0" presId="urn:microsoft.com/office/officeart/2008/layout/BendingPictureSemiTransparentText"/>
    <dgm:cxn modelId="{4249137E-5777-4994-9CDA-520B2AC81199}" type="presParOf" srcId="{BD753F87-3872-4C99-BA75-CA1CF2C9E1D1}" destId="{D868A759-AB21-4DC2-A5B9-2D23C0B9570D}" srcOrd="1" destOrd="0" presId="urn:microsoft.com/office/officeart/2008/layout/BendingPictureSemiTransparentText"/>
    <dgm:cxn modelId="{9D35B3CB-1304-4C52-9449-79FF55C11FE4}" type="presParOf" srcId="{C1A9B4B3-C91B-442B-8B99-4DB3B9EBB6AC}" destId="{8F9BE1F2-D762-4FD9-A61E-6DC410A1F886}" srcOrd="1" destOrd="0" presId="urn:microsoft.com/office/officeart/2008/layout/BendingPictureSemiTransparentText"/>
    <dgm:cxn modelId="{42887977-6EFE-4006-B2D2-4B0ADC21E44D}" type="presParOf" srcId="{C1A9B4B3-C91B-442B-8B99-4DB3B9EBB6AC}" destId="{296E543E-62A4-4DF1-AB91-A39DFA315065}" srcOrd="2" destOrd="0" presId="urn:microsoft.com/office/officeart/2008/layout/BendingPictureSemiTransparentText"/>
    <dgm:cxn modelId="{6EB4AF65-58E5-46F9-872A-250273B86AEF}" type="presParOf" srcId="{296E543E-62A4-4DF1-AB91-A39DFA315065}" destId="{9C92876F-5B16-45F8-B000-2F4270A04C37}" srcOrd="0" destOrd="0" presId="urn:microsoft.com/office/officeart/2008/layout/BendingPictureSemiTransparentText"/>
    <dgm:cxn modelId="{1E3CBA52-5F8C-4F0B-9BFC-AB8F77B1EB1D}" type="presParOf" srcId="{296E543E-62A4-4DF1-AB91-A39DFA315065}" destId="{74CE5D2D-8433-4DBD-9926-1AF4442A605E}" srcOrd="1" destOrd="0" presId="urn:microsoft.com/office/officeart/2008/layout/BendingPictureSemiTransparentText"/>
    <dgm:cxn modelId="{90E61AC3-3B50-4CFC-8ED0-7BEBCED4C4FC}" type="presParOf" srcId="{C1A9B4B3-C91B-442B-8B99-4DB3B9EBB6AC}" destId="{FD7E98CE-DE31-4D55-9309-7EBE1F9452A4}" srcOrd="3" destOrd="0" presId="urn:microsoft.com/office/officeart/2008/layout/BendingPictureSemiTransparentText"/>
    <dgm:cxn modelId="{1251C19A-F187-41CD-8F13-91DF57FD0BD5}" type="presParOf" srcId="{C1A9B4B3-C91B-442B-8B99-4DB3B9EBB6AC}" destId="{ED28D313-4186-402C-9E6E-873CE04C6AA3}" srcOrd="4" destOrd="0" presId="urn:microsoft.com/office/officeart/2008/layout/BendingPictureSemiTransparentText"/>
    <dgm:cxn modelId="{414857D5-3AEA-4ABF-AC45-DB58B3E7EBD7}" type="presParOf" srcId="{ED28D313-4186-402C-9E6E-873CE04C6AA3}" destId="{D05A23FF-BE5F-418C-8D60-009A67649904}" srcOrd="0" destOrd="0" presId="urn:microsoft.com/office/officeart/2008/layout/BendingPictureSemiTransparentText"/>
    <dgm:cxn modelId="{B675AEBD-0FD9-425F-A872-174A5898A6CF}" type="presParOf" srcId="{ED28D313-4186-402C-9E6E-873CE04C6AA3}" destId="{EA720A98-432C-42D1-A897-9DDF04132BB3}" srcOrd="1" destOrd="0" presId="urn:microsoft.com/office/officeart/2008/layout/BendingPictureSemiTransparentText"/>
    <dgm:cxn modelId="{705CD1DA-F722-4291-AC9B-7D25B9A79D30}" type="presParOf" srcId="{C1A9B4B3-C91B-442B-8B99-4DB3B9EBB6AC}" destId="{E6642F7A-964F-4729-85BD-78110FDF6886}" srcOrd="5" destOrd="0" presId="urn:microsoft.com/office/officeart/2008/layout/BendingPictureSemiTransparentText"/>
    <dgm:cxn modelId="{754B67A5-0C30-40E2-9CD7-1E4AE5FCB747}" type="presParOf" srcId="{C1A9B4B3-C91B-442B-8B99-4DB3B9EBB6AC}" destId="{256441D7-25C4-41F7-8F8A-FB81FD10A9FA}" srcOrd="6" destOrd="0" presId="urn:microsoft.com/office/officeart/2008/layout/BendingPictureSemiTransparentText"/>
    <dgm:cxn modelId="{6A15ACE7-2CA6-4EB4-BDA0-0C6D64437DE6}" type="presParOf" srcId="{256441D7-25C4-41F7-8F8A-FB81FD10A9FA}" destId="{39707FF6-4865-49A8-A13C-9A2090265FB0}" srcOrd="0" destOrd="0" presId="urn:microsoft.com/office/officeart/2008/layout/BendingPictureSemiTransparentText"/>
    <dgm:cxn modelId="{3AF2E94A-673E-4FFA-9A92-EF50FA78C85E}" type="presParOf" srcId="{256441D7-25C4-41F7-8F8A-FB81FD10A9FA}" destId="{7C21BAA9-3D26-4DB2-8D48-AD66CA014FEA}" srcOrd="1" destOrd="0" presId="urn:microsoft.com/office/officeart/2008/layout/BendingPictureSemiTransparentText"/>
    <dgm:cxn modelId="{AB305857-F00C-49D2-A0F0-DE084A9468BA}" type="presParOf" srcId="{C1A9B4B3-C91B-442B-8B99-4DB3B9EBB6AC}" destId="{F06D71D8-5A93-4DD9-B50E-36BF3C9778E5}" srcOrd="7" destOrd="0" presId="urn:microsoft.com/office/officeart/2008/layout/BendingPictureSemiTransparentText"/>
    <dgm:cxn modelId="{E194CF14-DDDD-43C4-BB03-3578048D18F1}" type="presParOf" srcId="{C1A9B4B3-C91B-442B-8B99-4DB3B9EBB6AC}" destId="{96107900-C155-4530-9A08-E6B9DA19113F}" srcOrd="8" destOrd="0" presId="urn:microsoft.com/office/officeart/2008/layout/BendingPictureSemiTransparentText"/>
    <dgm:cxn modelId="{2BE80FBD-A784-4D5A-B90C-A8DED921DBD8}" type="presParOf" srcId="{96107900-C155-4530-9A08-E6B9DA19113F}" destId="{D44256E8-706A-4896-ADF9-4CBCF389A13D}" srcOrd="0" destOrd="0" presId="urn:microsoft.com/office/officeart/2008/layout/BendingPictureSemiTransparentText"/>
    <dgm:cxn modelId="{900EE328-B561-456A-9043-73A34EDAF29E}" type="presParOf" srcId="{96107900-C155-4530-9A08-E6B9DA19113F}" destId="{1BABC031-C758-45FC-8980-F06ADDD4A8EF}" srcOrd="1" destOrd="0" presId="urn:microsoft.com/office/officeart/2008/layout/BendingPictureSemiTransparentText"/>
    <dgm:cxn modelId="{0EAB14F1-19A3-4A6B-8B66-1B69B1CE9327}" type="presParOf" srcId="{C1A9B4B3-C91B-442B-8B99-4DB3B9EBB6AC}" destId="{5C804F71-A5CE-4D9D-91B3-69E08C3FCCC1}" srcOrd="9" destOrd="0" presId="urn:microsoft.com/office/officeart/2008/layout/BendingPictureSemiTransparentText"/>
    <dgm:cxn modelId="{5CB7DCA2-AC4C-4359-892B-14A8A03EF5B9}" type="presParOf" srcId="{C1A9B4B3-C91B-442B-8B99-4DB3B9EBB6AC}" destId="{736949FE-F433-4D2C-851A-6DDA3975416F}" srcOrd="10" destOrd="0" presId="urn:microsoft.com/office/officeart/2008/layout/BendingPictureSemiTransparentText"/>
    <dgm:cxn modelId="{1A4039CB-CFC3-4B7D-9B15-6A10AF251C7E}" type="presParOf" srcId="{736949FE-F433-4D2C-851A-6DDA3975416F}" destId="{1FC1D73C-0CA1-4490-929F-24D4532B2161}" srcOrd="0" destOrd="0" presId="urn:microsoft.com/office/officeart/2008/layout/BendingPictureSemiTransparentText"/>
    <dgm:cxn modelId="{4E509981-D881-4DEB-940B-2322408E2A50}" type="presParOf" srcId="{736949FE-F433-4D2C-851A-6DDA3975416F}" destId="{2BFAF57A-2C67-48B7-B785-E27B1E4EF069}"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EF43200-2121-4921-951D-D656AC93D364}" type="doc">
      <dgm:prSet loTypeId="urn:microsoft.com/office/officeart/2009/3/layout/StepUpProcess" loCatId="process" qsTypeId="urn:microsoft.com/office/officeart/2005/8/quickstyle/simple1" qsCatId="simple" csTypeId="urn:microsoft.com/office/officeart/2005/8/colors/colorful3" csCatId="colorful" phldr="1"/>
      <dgm:spPr/>
    </dgm:pt>
    <dgm:pt modelId="{3F8577B4-77F1-4B68-87E7-5F22CD5B6D4C}">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Solar</a:t>
          </a:r>
        </a:p>
      </dgm:t>
    </dgm:pt>
    <dgm:pt modelId="{77BEA68D-52D6-4770-AD40-523731367741}" type="parTrans" cxnId="{6DB6F94C-0AC8-4B89-9DC7-325C20ECCF85}">
      <dgm:prSet/>
      <dgm:spPr/>
      <dgm:t>
        <a:bodyPr/>
        <a:lstStyle/>
        <a:p>
          <a:endParaRPr lang="en-US"/>
        </a:p>
      </dgm:t>
    </dgm:pt>
    <dgm:pt modelId="{63B9B9EE-97B1-4652-9AE6-44063997DE8F}" type="sibTrans" cxnId="{6DB6F94C-0AC8-4B89-9DC7-325C20ECCF85}">
      <dgm:prSet/>
      <dgm:spPr/>
      <dgm:t>
        <a:bodyPr/>
        <a:lstStyle/>
        <a:p>
          <a:endParaRPr lang="en-US"/>
        </a:p>
      </dgm:t>
    </dgm:pt>
    <dgm:pt modelId="{6682420C-AF00-4531-AAB3-7F3E2F581F10}">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Wind</a:t>
          </a:r>
        </a:p>
      </dgm:t>
    </dgm:pt>
    <dgm:pt modelId="{EF8B1BAD-1344-4C60-A8A3-5B6A2DF785B9}" type="parTrans" cxnId="{4340B692-7A01-4D35-9852-36A4149BF0EB}">
      <dgm:prSet/>
      <dgm:spPr/>
      <dgm:t>
        <a:bodyPr/>
        <a:lstStyle/>
        <a:p>
          <a:endParaRPr lang="en-US"/>
        </a:p>
      </dgm:t>
    </dgm:pt>
    <dgm:pt modelId="{D775C013-7F66-4114-B0ED-C84EBE7C8972}" type="sibTrans" cxnId="{4340B692-7A01-4D35-9852-36A4149BF0EB}">
      <dgm:prSet/>
      <dgm:spPr/>
      <dgm:t>
        <a:bodyPr/>
        <a:lstStyle/>
        <a:p>
          <a:endParaRPr lang="en-US"/>
        </a:p>
      </dgm:t>
    </dgm:pt>
    <dgm:pt modelId="{BD36DBC9-3F98-4B1F-9130-24328D38B782}">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Biomass</a:t>
          </a:r>
        </a:p>
      </dgm:t>
    </dgm:pt>
    <dgm:pt modelId="{D4A4058B-BCF6-4E9E-96F2-5C8C3330C44B}" type="parTrans" cxnId="{9AA7ECC0-FF13-4DE2-BADD-58C92CF281F2}">
      <dgm:prSet/>
      <dgm:spPr/>
      <dgm:t>
        <a:bodyPr/>
        <a:lstStyle/>
        <a:p>
          <a:endParaRPr lang="en-US"/>
        </a:p>
      </dgm:t>
    </dgm:pt>
    <dgm:pt modelId="{E64D5902-A8F2-4A09-9E31-35DED1EAFAE0}" type="sibTrans" cxnId="{9AA7ECC0-FF13-4DE2-BADD-58C92CF281F2}">
      <dgm:prSet/>
      <dgm:spPr/>
      <dgm:t>
        <a:bodyPr/>
        <a:lstStyle/>
        <a:p>
          <a:endParaRPr lang="en-US"/>
        </a:p>
      </dgm:t>
    </dgm:pt>
    <dgm:pt modelId="{496111B9-8F8C-4F79-8285-5CEE072EEE92}">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Small Hydro</a:t>
          </a:r>
        </a:p>
      </dgm:t>
    </dgm:pt>
    <dgm:pt modelId="{18DB00FD-C396-427B-B494-EDCB243B10D7}" type="parTrans" cxnId="{A3F753D3-6557-48BE-A693-39FA636654A0}">
      <dgm:prSet/>
      <dgm:spPr/>
      <dgm:t>
        <a:bodyPr/>
        <a:lstStyle/>
        <a:p>
          <a:endParaRPr lang="en-US"/>
        </a:p>
      </dgm:t>
    </dgm:pt>
    <dgm:pt modelId="{2987DCE3-2162-411E-ACF1-FD5EB98A4C82}" type="sibTrans" cxnId="{A3F753D3-6557-48BE-A693-39FA636654A0}">
      <dgm:prSet/>
      <dgm:spPr/>
      <dgm:t>
        <a:bodyPr/>
        <a:lstStyle/>
        <a:p>
          <a:endParaRPr lang="en-US"/>
        </a:p>
      </dgm:t>
    </dgm:pt>
    <dgm:pt modelId="{14CC3F0A-8BB9-4C5D-A55F-618E5B146E2B}" type="pres">
      <dgm:prSet presAssocID="{5EF43200-2121-4921-951D-D656AC93D364}" presName="rootnode" presStyleCnt="0">
        <dgm:presLayoutVars>
          <dgm:chMax/>
          <dgm:chPref/>
          <dgm:dir/>
          <dgm:animLvl val="lvl"/>
        </dgm:presLayoutVars>
      </dgm:prSet>
      <dgm:spPr/>
    </dgm:pt>
    <dgm:pt modelId="{774024F4-5844-4A22-93F0-97ED389C2E8C}" type="pres">
      <dgm:prSet presAssocID="{496111B9-8F8C-4F79-8285-5CEE072EEE92}" presName="composite" presStyleCnt="0"/>
      <dgm:spPr/>
    </dgm:pt>
    <dgm:pt modelId="{93633419-53CB-4C87-B7D2-E3E750DBB8BE}" type="pres">
      <dgm:prSet presAssocID="{496111B9-8F8C-4F79-8285-5CEE072EEE92}" presName="LShape" presStyleLbl="alignNode1" presStyleIdx="0" presStyleCnt="7"/>
      <dgm:spPr/>
    </dgm:pt>
    <dgm:pt modelId="{091798C1-928E-4D71-B595-E73FA17E8DE9}" type="pres">
      <dgm:prSet presAssocID="{496111B9-8F8C-4F79-8285-5CEE072EEE92}" presName="ParentText" presStyleLbl="revTx" presStyleIdx="0" presStyleCnt="4">
        <dgm:presLayoutVars>
          <dgm:chMax val="0"/>
          <dgm:chPref val="0"/>
          <dgm:bulletEnabled val="1"/>
        </dgm:presLayoutVars>
      </dgm:prSet>
      <dgm:spPr/>
    </dgm:pt>
    <dgm:pt modelId="{CF331E8A-240F-4321-8066-1ABC542EFA4E}" type="pres">
      <dgm:prSet presAssocID="{496111B9-8F8C-4F79-8285-5CEE072EEE92}" presName="Triangle" presStyleLbl="alignNode1" presStyleIdx="1" presStyleCnt="7"/>
      <dgm:spPr/>
    </dgm:pt>
    <dgm:pt modelId="{2AA8CDBD-DD1F-4C8E-9B32-E9B5A5487DE2}" type="pres">
      <dgm:prSet presAssocID="{2987DCE3-2162-411E-ACF1-FD5EB98A4C82}" presName="sibTrans" presStyleCnt="0"/>
      <dgm:spPr/>
    </dgm:pt>
    <dgm:pt modelId="{71C0E1A9-6E57-4112-A8DF-4E7637099146}" type="pres">
      <dgm:prSet presAssocID="{2987DCE3-2162-411E-ACF1-FD5EB98A4C82}" presName="space" presStyleCnt="0"/>
      <dgm:spPr/>
    </dgm:pt>
    <dgm:pt modelId="{14A21968-919E-447E-A6CF-4063BA6E3CB2}" type="pres">
      <dgm:prSet presAssocID="{BD36DBC9-3F98-4B1F-9130-24328D38B782}" presName="composite" presStyleCnt="0"/>
      <dgm:spPr/>
    </dgm:pt>
    <dgm:pt modelId="{CC85E187-03CF-4FFB-9D0B-194855BC3F99}" type="pres">
      <dgm:prSet presAssocID="{BD36DBC9-3F98-4B1F-9130-24328D38B782}" presName="LShape" presStyleLbl="alignNode1" presStyleIdx="2" presStyleCnt="7"/>
      <dgm:spPr/>
    </dgm:pt>
    <dgm:pt modelId="{C0119473-6E50-4A6B-8AC9-C025CC9BF3C8}" type="pres">
      <dgm:prSet presAssocID="{BD36DBC9-3F98-4B1F-9130-24328D38B782}" presName="ParentText" presStyleLbl="revTx" presStyleIdx="1" presStyleCnt="4">
        <dgm:presLayoutVars>
          <dgm:chMax val="0"/>
          <dgm:chPref val="0"/>
          <dgm:bulletEnabled val="1"/>
        </dgm:presLayoutVars>
      </dgm:prSet>
      <dgm:spPr/>
    </dgm:pt>
    <dgm:pt modelId="{0B9265C7-5B95-4698-B5D4-C3C4696C58B3}" type="pres">
      <dgm:prSet presAssocID="{BD36DBC9-3F98-4B1F-9130-24328D38B782}" presName="Triangle" presStyleLbl="alignNode1" presStyleIdx="3" presStyleCnt="7"/>
      <dgm:spPr/>
    </dgm:pt>
    <dgm:pt modelId="{7FC4F7B2-E0F5-4CED-BB69-20B34F1C754F}" type="pres">
      <dgm:prSet presAssocID="{E64D5902-A8F2-4A09-9E31-35DED1EAFAE0}" presName="sibTrans" presStyleCnt="0"/>
      <dgm:spPr/>
    </dgm:pt>
    <dgm:pt modelId="{268C4C03-8AB4-49CC-A49B-0D7DB5D1FB00}" type="pres">
      <dgm:prSet presAssocID="{E64D5902-A8F2-4A09-9E31-35DED1EAFAE0}" presName="space" presStyleCnt="0"/>
      <dgm:spPr/>
    </dgm:pt>
    <dgm:pt modelId="{E82CEC5A-39AC-4173-B450-AA7CF3BA65FE}" type="pres">
      <dgm:prSet presAssocID="{6682420C-AF00-4531-AAB3-7F3E2F581F10}" presName="composite" presStyleCnt="0"/>
      <dgm:spPr/>
    </dgm:pt>
    <dgm:pt modelId="{C08E4519-126C-4AE3-A651-46328CF00D14}" type="pres">
      <dgm:prSet presAssocID="{6682420C-AF00-4531-AAB3-7F3E2F581F10}" presName="LShape" presStyleLbl="alignNode1" presStyleIdx="4" presStyleCnt="7"/>
      <dgm:spPr/>
    </dgm:pt>
    <dgm:pt modelId="{0BDE80F2-2A15-4D68-ACE0-39F5F311E044}" type="pres">
      <dgm:prSet presAssocID="{6682420C-AF00-4531-AAB3-7F3E2F581F10}" presName="ParentText" presStyleLbl="revTx" presStyleIdx="2" presStyleCnt="4">
        <dgm:presLayoutVars>
          <dgm:chMax val="0"/>
          <dgm:chPref val="0"/>
          <dgm:bulletEnabled val="1"/>
        </dgm:presLayoutVars>
      </dgm:prSet>
      <dgm:spPr/>
    </dgm:pt>
    <dgm:pt modelId="{503A4E7C-DCC7-4876-988C-74EF011D1F28}" type="pres">
      <dgm:prSet presAssocID="{6682420C-AF00-4531-AAB3-7F3E2F581F10}" presName="Triangle" presStyleLbl="alignNode1" presStyleIdx="5" presStyleCnt="7"/>
      <dgm:spPr/>
    </dgm:pt>
    <dgm:pt modelId="{0020FD70-6C0C-44C4-AC17-6543B8CD387F}" type="pres">
      <dgm:prSet presAssocID="{D775C013-7F66-4114-B0ED-C84EBE7C8972}" presName="sibTrans" presStyleCnt="0"/>
      <dgm:spPr/>
    </dgm:pt>
    <dgm:pt modelId="{742C5894-6B0C-47CA-A12B-37434463E81F}" type="pres">
      <dgm:prSet presAssocID="{D775C013-7F66-4114-B0ED-C84EBE7C8972}" presName="space" presStyleCnt="0"/>
      <dgm:spPr/>
    </dgm:pt>
    <dgm:pt modelId="{0175DEFF-1F3B-429D-B3DD-ADFFEBC4FD85}" type="pres">
      <dgm:prSet presAssocID="{3F8577B4-77F1-4B68-87E7-5F22CD5B6D4C}" presName="composite" presStyleCnt="0"/>
      <dgm:spPr/>
    </dgm:pt>
    <dgm:pt modelId="{40BE4D8F-ED03-47D3-88DE-D4DDAD8B32A2}" type="pres">
      <dgm:prSet presAssocID="{3F8577B4-77F1-4B68-87E7-5F22CD5B6D4C}" presName="LShape" presStyleLbl="alignNode1" presStyleIdx="6" presStyleCnt="7"/>
      <dgm:spPr/>
    </dgm:pt>
    <dgm:pt modelId="{6192D3D3-29A1-487E-835B-C67CAE3196FF}" type="pres">
      <dgm:prSet presAssocID="{3F8577B4-77F1-4B68-87E7-5F22CD5B6D4C}" presName="ParentText" presStyleLbl="revTx" presStyleIdx="3" presStyleCnt="4">
        <dgm:presLayoutVars>
          <dgm:chMax val="0"/>
          <dgm:chPref val="0"/>
          <dgm:bulletEnabled val="1"/>
        </dgm:presLayoutVars>
      </dgm:prSet>
      <dgm:spPr/>
    </dgm:pt>
  </dgm:ptLst>
  <dgm:cxnLst>
    <dgm:cxn modelId="{C88C4698-32E6-42E6-A80E-A3C13E4B6A09}" type="presOf" srcId="{5EF43200-2121-4921-951D-D656AC93D364}" destId="{14CC3F0A-8BB9-4C5D-A55F-618E5B146E2B}" srcOrd="0" destOrd="0" presId="urn:microsoft.com/office/officeart/2009/3/layout/StepUpProcess"/>
    <dgm:cxn modelId="{D4358321-2C6E-49B1-88AD-1C8A048F654E}" type="presOf" srcId="{496111B9-8F8C-4F79-8285-5CEE072EEE92}" destId="{091798C1-928E-4D71-B595-E73FA17E8DE9}" srcOrd="0" destOrd="0" presId="urn:microsoft.com/office/officeart/2009/3/layout/StepUpProcess"/>
    <dgm:cxn modelId="{06D7410D-FE91-4E95-87FC-93A85578D6C6}" type="presOf" srcId="{6682420C-AF00-4531-AAB3-7F3E2F581F10}" destId="{0BDE80F2-2A15-4D68-ACE0-39F5F311E044}" srcOrd="0" destOrd="0" presId="urn:microsoft.com/office/officeart/2009/3/layout/StepUpProcess"/>
    <dgm:cxn modelId="{8246D6D4-2EE8-4833-9A93-6086BA7E6885}" type="presOf" srcId="{3F8577B4-77F1-4B68-87E7-5F22CD5B6D4C}" destId="{6192D3D3-29A1-487E-835B-C67CAE3196FF}" srcOrd="0" destOrd="0" presId="urn:microsoft.com/office/officeart/2009/3/layout/StepUpProcess"/>
    <dgm:cxn modelId="{9AA7ECC0-FF13-4DE2-BADD-58C92CF281F2}" srcId="{5EF43200-2121-4921-951D-D656AC93D364}" destId="{BD36DBC9-3F98-4B1F-9130-24328D38B782}" srcOrd="1" destOrd="0" parTransId="{D4A4058B-BCF6-4E9E-96F2-5C8C3330C44B}" sibTransId="{E64D5902-A8F2-4A09-9E31-35DED1EAFAE0}"/>
    <dgm:cxn modelId="{4340B692-7A01-4D35-9852-36A4149BF0EB}" srcId="{5EF43200-2121-4921-951D-D656AC93D364}" destId="{6682420C-AF00-4531-AAB3-7F3E2F581F10}" srcOrd="2" destOrd="0" parTransId="{EF8B1BAD-1344-4C60-A8A3-5B6A2DF785B9}" sibTransId="{D775C013-7F66-4114-B0ED-C84EBE7C8972}"/>
    <dgm:cxn modelId="{A3F753D3-6557-48BE-A693-39FA636654A0}" srcId="{5EF43200-2121-4921-951D-D656AC93D364}" destId="{496111B9-8F8C-4F79-8285-5CEE072EEE92}" srcOrd="0" destOrd="0" parTransId="{18DB00FD-C396-427B-B494-EDCB243B10D7}" sibTransId="{2987DCE3-2162-411E-ACF1-FD5EB98A4C82}"/>
    <dgm:cxn modelId="{6DB6F94C-0AC8-4B89-9DC7-325C20ECCF85}" srcId="{5EF43200-2121-4921-951D-D656AC93D364}" destId="{3F8577B4-77F1-4B68-87E7-5F22CD5B6D4C}" srcOrd="3" destOrd="0" parTransId="{77BEA68D-52D6-4770-AD40-523731367741}" sibTransId="{63B9B9EE-97B1-4652-9AE6-44063997DE8F}"/>
    <dgm:cxn modelId="{B005927D-FC16-4FD6-B7EB-F02E2BF301B5}" type="presOf" srcId="{BD36DBC9-3F98-4B1F-9130-24328D38B782}" destId="{C0119473-6E50-4A6B-8AC9-C025CC9BF3C8}" srcOrd="0" destOrd="0" presId="urn:microsoft.com/office/officeart/2009/3/layout/StepUpProcess"/>
    <dgm:cxn modelId="{BAD7D1CD-8897-4026-BBB9-30870E765075}" type="presParOf" srcId="{14CC3F0A-8BB9-4C5D-A55F-618E5B146E2B}" destId="{774024F4-5844-4A22-93F0-97ED389C2E8C}" srcOrd="0" destOrd="0" presId="urn:microsoft.com/office/officeart/2009/3/layout/StepUpProcess"/>
    <dgm:cxn modelId="{44FB6CCC-3495-4743-A784-6E66EEC31FC0}" type="presParOf" srcId="{774024F4-5844-4A22-93F0-97ED389C2E8C}" destId="{93633419-53CB-4C87-B7D2-E3E750DBB8BE}" srcOrd="0" destOrd="0" presId="urn:microsoft.com/office/officeart/2009/3/layout/StepUpProcess"/>
    <dgm:cxn modelId="{FE8EF6DA-5DAB-45A1-BB56-8CE38EA69DBD}" type="presParOf" srcId="{774024F4-5844-4A22-93F0-97ED389C2E8C}" destId="{091798C1-928E-4D71-B595-E73FA17E8DE9}" srcOrd="1" destOrd="0" presId="urn:microsoft.com/office/officeart/2009/3/layout/StepUpProcess"/>
    <dgm:cxn modelId="{A1531903-BAC9-42E4-9EB9-B8CE87CC8EBB}" type="presParOf" srcId="{774024F4-5844-4A22-93F0-97ED389C2E8C}" destId="{CF331E8A-240F-4321-8066-1ABC542EFA4E}" srcOrd="2" destOrd="0" presId="urn:microsoft.com/office/officeart/2009/3/layout/StepUpProcess"/>
    <dgm:cxn modelId="{0C8D257C-94BE-4009-807E-A2D6B1151A95}" type="presParOf" srcId="{14CC3F0A-8BB9-4C5D-A55F-618E5B146E2B}" destId="{2AA8CDBD-DD1F-4C8E-9B32-E9B5A5487DE2}" srcOrd="1" destOrd="0" presId="urn:microsoft.com/office/officeart/2009/3/layout/StepUpProcess"/>
    <dgm:cxn modelId="{687A8521-3EA1-4798-84C7-F62388B5DBEC}" type="presParOf" srcId="{2AA8CDBD-DD1F-4C8E-9B32-E9B5A5487DE2}" destId="{71C0E1A9-6E57-4112-A8DF-4E7637099146}" srcOrd="0" destOrd="0" presId="urn:microsoft.com/office/officeart/2009/3/layout/StepUpProcess"/>
    <dgm:cxn modelId="{65A39DD0-D7E4-49DE-AEE1-5144E5102C5E}" type="presParOf" srcId="{14CC3F0A-8BB9-4C5D-A55F-618E5B146E2B}" destId="{14A21968-919E-447E-A6CF-4063BA6E3CB2}" srcOrd="2" destOrd="0" presId="urn:microsoft.com/office/officeart/2009/3/layout/StepUpProcess"/>
    <dgm:cxn modelId="{E3D1DF99-0E02-4B76-904D-83688DA7724E}" type="presParOf" srcId="{14A21968-919E-447E-A6CF-4063BA6E3CB2}" destId="{CC85E187-03CF-4FFB-9D0B-194855BC3F99}" srcOrd="0" destOrd="0" presId="urn:microsoft.com/office/officeart/2009/3/layout/StepUpProcess"/>
    <dgm:cxn modelId="{934408BB-DCD4-4721-B1AA-CD15557219CB}" type="presParOf" srcId="{14A21968-919E-447E-A6CF-4063BA6E3CB2}" destId="{C0119473-6E50-4A6B-8AC9-C025CC9BF3C8}" srcOrd="1" destOrd="0" presId="urn:microsoft.com/office/officeart/2009/3/layout/StepUpProcess"/>
    <dgm:cxn modelId="{5D4BCC90-043F-4621-A2BA-39DD50D161C7}" type="presParOf" srcId="{14A21968-919E-447E-A6CF-4063BA6E3CB2}" destId="{0B9265C7-5B95-4698-B5D4-C3C4696C58B3}" srcOrd="2" destOrd="0" presId="urn:microsoft.com/office/officeart/2009/3/layout/StepUpProcess"/>
    <dgm:cxn modelId="{5E334AD7-8046-418C-8643-B193E3383F7D}" type="presParOf" srcId="{14CC3F0A-8BB9-4C5D-A55F-618E5B146E2B}" destId="{7FC4F7B2-E0F5-4CED-BB69-20B34F1C754F}" srcOrd="3" destOrd="0" presId="urn:microsoft.com/office/officeart/2009/3/layout/StepUpProcess"/>
    <dgm:cxn modelId="{A9D588BE-683F-4E0D-9FDF-D1C07264FE87}" type="presParOf" srcId="{7FC4F7B2-E0F5-4CED-BB69-20B34F1C754F}" destId="{268C4C03-8AB4-49CC-A49B-0D7DB5D1FB00}" srcOrd="0" destOrd="0" presId="urn:microsoft.com/office/officeart/2009/3/layout/StepUpProcess"/>
    <dgm:cxn modelId="{96FEBC47-D113-4D2D-92D1-02DE06473609}" type="presParOf" srcId="{14CC3F0A-8BB9-4C5D-A55F-618E5B146E2B}" destId="{E82CEC5A-39AC-4173-B450-AA7CF3BA65FE}" srcOrd="4" destOrd="0" presId="urn:microsoft.com/office/officeart/2009/3/layout/StepUpProcess"/>
    <dgm:cxn modelId="{3D6BEBBF-08BF-4524-9C15-D1D8E985926A}" type="presParOf" srcId="{E82CEC5A-39AC-4173-B450-AA7CF3BA65FE}" destId="{C08E4519-126C-4AE3-A651-46328CF00D14}" srcOrd="0" destOrd="0" presId="urn:microsoft.com/office/officeart/2009/3/layout/StepUpProcess"/>
    <dgm:cxn modelId="{029BBAC9-D995-4F51-ADD1-762D0378A401}" type="presParOf" srcId="{E82CEC5A-39AC-4173-B450-AA7CF3BA65FE}" destId="{0BDE80F2-2A15-4D68-ACE0-39F5F311E044}" srcOrd="1" destOrd="0" presId="urn:microsoft.com/office/officeart/2009/3/layout/StepUpProcess"/>
    <dgm:cxn modelId="{57F9B7F0-B5F1-4395-95D1-2AA469055EF9}" type="presParOf" srcId="{E82CEC5A-39AC-4173-B450-AA7CF3BA65FE}" destId="{503A4E7C-DCC7-4876-988C-74EF011D1F28}" srcOrd="2" destOrd="0" presId="urn:microsoft.com/office/officeart/2009/3/layout/StepUpProcess"/>
    <dgm:cxn modelId="{36A772FC-9F44-4FED-BA25-1803C2E282C0}" type="presParOf" srcId="{14CC3F0A-8BB9-4C5D-A55F-618E5B146E2B}" destId="{0020FD70-6C0C-44C4-AC17-6543B8CD387F}" srcOrd="5" destOrd="0" presId="urn:microsoft.com/office/officeart/2009/3/layout/StepUpProcess"/>
    <dgm:cxn modelId="{E8239C86-DA00-4D9A-A330-225EB6F60BFC}" type="presParOf" srcId="{0020FD70-6C0C-44C4-AC17-6543B8CD387F}" destId="{742C5894-6B0C-47CA-A12B-37434463E81F}" srcOrd="0" destOrd="0" presId="urn:microsoft.com/office/officeart/2009/3/layout/StepUpProcess"/>
    <dgm:cxn modelId="{D1D83B2B-AA1A-4FFA-BC28-02401656CD9C}" type="presParOf" srcId="{14CC3F0A-8BB9-4C5D-A55F-618E5B146E2B}" destId="{0175DEFF-1F3B-429D-B3DD-ADFFEBC4FD85}" srcOrd="6" destOrd="0" presId="urn:microsoft.com/office/officeart/2009/3/layout/StepUpProcess"/>
    <dgm:cxn modelId="{EED895FD-68D6-40DB-A808-7BDEC2685629}" type="presParOf" srcId="{0175DEFF-1F3B-429D-B3DD-ADFFEBC4FD85}" destId="{40BE4D8F-ED03-47D3-88DE-D4DDAD8B32A2}" srcOrd="0" destOrd="0" presId="urn:microsoft.com/office/officeart/2009/3/layout/StepUpProcess"/>
    <dgm:cxn modelId="{F2EA5AE0-FEFD-45C5-B804-45C7EDDB8DCE}" type="presParOf" srcId="{0175DEFF-1F3B-429D-B3DD-ADFFEBC4FD85}" destId="{6192D3D3-29A1-487E-835B-C67CAE3196FF}" srcOrd="1" destOrd="0" presId="urn:microsoft.com/office/officeart/2009/3/layout/StepUpProces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FAFA348-9811-4540-9B44-0CFE00CED625}"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00371043-7114-D84D-85AB-D1E3674D782A}">
      <dgm:prSet phldrT="[Text]"/>
      <dgm:spPr/>
      <dgm:t>
        <a:bodyPr/>
        <a:lstStyle/>
        <a:p>
          <a:r>
            <a:rPr lang="en-US" dirty="0"/>
            <a:t> category</a:t>
          </a:r>
        </a:p>
      </dgm:t>
    </dgm:pt>
    <dgm:pt modelId="{5B43DB19-2F65-1548-AD8F-572F8B8EF5BF}" type="parTrans" cxnId="{E08C0322-4D3B-9947-BC7B-2E0AA3C27B85}">
      <dgm:prSet/>
      <dgm:spPr/>
      <dgm:t>
        <a:bodyPr/>
        <a:lstStyle/>
        <a:p>
          <a:endParaRPr lang="en-US"/>
        </a:p>
      </dgm:t>
    </dgm:pt>
    <dgm:pt modelId="{D3360552-1D16-AB41-B83E-5130B82166F7}" type="sibTrans" cxnId="{E08C0322-4D3B-9947-BC7B-2E0AA3C27B85}">
      <dgm:prSet/>
      <dgm:spPr/>
      <dgm:t>
        <a:bodyPr/>
        <a:lstStyle/>
        <a:p>
          <a:endParaRPr lang="en-US"/>
        </a:p>
      </dgm:t>
    </dgm:pt>
    <dgm:pt modelId="{7FC26224-7659-C740-9229-9360C83FAF4C}">
      <dgm:prSet phldrT="[Text]"/>
      <dgm:spPr/>
      <dgm:t>
        <a:bodyPr/>
        <a:lstStyle/>
        <a:p>
          <a:r>
            <a:rPr lang="en-US" dirty="0"/>
            <a:t> GRID Power</a:t>
          </a:r>
          <a:r>
            <a:rPr lang="en-US" baseline="0" dirty="0"/>
            <a:t> </a:t>
          </a:r>
          <a:r>
            <a:rPr lang="en-US" dirty="0"/>
            <a:t>including rooftop solar plants</a:t>
          </a:r>
        </a:p>
      </dgm:t>
    </dgm:pt>
    <dgm:pt modelId="{0E40CA3E-99D0-794F-8655-97A233854CF8}" type="parTrans" cxnId="{D72A59B0-6229-B149-A368-9EA32A5F3EB3}">
      <dgm:prSet/>
      <dgm:spPr/>
      <dgm:t>
        <a:bodyPr/>
        <a:lstStyle/>
        <a:p>
          <a:endParaRPr lang="en-US"/>
        </a:p>
      </dgm:t>
    </dgm:pt>
    <dgm:pt modelId="{F8F7792F-3FB6-FC49-87FB-0CFC35F49F8E}" type="sibTrans" cxnId="{D72A59B0-6229-B149-A368-9EA32A5F3EB3}">
      <dgm:prSet/>
      <dgm:spPr/>
      <dgm:t>
        <a:bodyPr/>
        <a:lstStyle/>
        <a:p>
          <a:endParaRPr lang="en-US"/>
        </a:p>
      </dgm:t>
    </dgm:pt>
    <dgm:pt modelId="{65DF25F5-8245-4640-9362-8D0B95B586C7}">
      <dgm:prSet phldrT="[Text]"/>
      <dgm:spPr/>
      <dgm:t>
        <a:bodyPr/>
        <a:lstStyle/>
        <a:p>
          <a:r>
            <a:rPr lang="en-US" dirty="0"/>
            <a:t>Off</a:t>
          </a:r>
          <a:r>
            <a:rPr lang="en-US" baseline="0" dirty="0"/>
            <a:t> Grid</a:t>
          </a:r>
          <a:r>
            <a:rPr lang="en-US" dirty="0"/>
            <a:t> solar applications</a:t>
          </a:r>
        </a:p>
      </dgm:t>
    </dgm:pt>
    <dgm:pt modelId="{61765D67-A0A8-6D44-AD21-0CC8597C5F03}" type="parTrans" cxnId="{4078763F-50C9-6D4F-AEF9-33D4E77DE0ED}">
      <dgm:prSet/>
      <dgm:spPr/>
      <dgm:t>
        <a:bodyPr/>
        <a:lstStyle/>
        <a:p>
          <a:endParaRPr lang="en-US"/>
        </a:p>
      </dgm:t>
    </dgm:pt>
    <dgm:pt modelId="{B0808F62-4901-1744-B938-449BFF2E36A9}" type="sibTrans" cxnId="{4078763F-50C9-6D4F-AEF9-33D4E77DE0ED}">
      <dgm:prSet/>
      <dgm:spPr/>
      <dgm:t>
        <a:bodyPr/>
        <a:lstStyle/>
        <a:p>
          <a:endParaRPr lang="en-US"/>
        </a:p>
      </dgm:t>
    </dgm:pt>
    <dgm:pt modelId="{23778C4F-FCD8-234D-8888-44971A64973F}">
      <dgm:prSet phldrT="[Text]"/>
      <dgm:spPr/>
      <dgm:t>
        <a:bodyPr/>
        <a:lstStyle/>
        <a:p>
          <a:r>
            <a:rPr lang="en-US" dirty="0"/>
            <a:t> phase I:2010-2013</a:t>
          </a:r>
        </a:p>
      </dgm:t>
    </dgm:pt>
    <dgm:pt modelId="{5CF2B666-309F-214B-8A26-B9BEDE7068DF}" type="parTrans" cxnId="{3090A3CB-8E46-D74C-8A11-CEDBCC237695}">
      <dgm:prSet/>
      <dgm:spPr/>
      <dgm:t>
        <a:bodyPr/>
        <a:lstStyle/>
        <a:p>
          <a:endParaRPr lang="en-US"/>
        </a:p>
      </dgm:t>
    </dgm:pt>
    <dgm:pt modelId="{EC79131B-D79B-B14C-A0EB-3EE2C3AC58ED}" type="sibTrans" cxnId="{3090A3CB-8E46-D74C-8A11-CEDBCC237695}">
      <dgm:prSet/>
      <dgm:spPr/>
      <dgm:t>
        <a:bodyPr/>
        <a:lstStyle/>
        <a:p>
          <a:endParaRPr lang="en-US"/>
        </a:p>
      </dgm:t>
    </dgm:pt>
    <dgm:pt modelId="{1F392941-AE53-7D4B-B2D1-A6F70A4CCA30}">
      <dgm:prSet phldrT="[Text]"/>
      <dgm:spPr>
        <a:solidFill>
          <a:srgbClr val="C00000"/>
        </a:solidFill>
      </dgm:spPr>
      <dgm:t>
        <a:bodyPr/>
        <a:lstStyle/>
        <a:p>
          <a:r>
            <a:rPr lang="en-US" dirty="0"/>
            <a:t> Phase II: 2013 to 2017</a:t>
          </a:r>
        </a:p>
      </dgm:t>
    </dgm:pt>
    <dgm:pt modelId="{BA71E2CD-D9EC-5344-900A-86B0BD0C2695}" type="parTrans" cxnId="{0AFE82D9-F9FF-8A4E-A42D-F16602E4B78E}">
      <dgm:prSet/>
      <dgm:spPr/>
      <dgm:t>
        <a:bodyPr/>
        <a:lstStyle/>
        <a:p>
          <a:endParaRPr lang="en-US"/>
        </a:p>
      </dgm:t>
    </dgm:pt>
    <dgm:pt modelId="{94EC7A8A-16CA-8D42-979D-CD1A2B806E91}" type="sibTrans" cxnId="{0AFE82D9-F9FF-8A4E-A42D-F16602E4B78E}">
      <dgm:prSet/>
      <dgm:spPr/>
      <dgm:t>
        <a:bodyPr/>
        <a:lstStyle/>
        <a:p>
          <a:endParaRPr lang="en-US"/>
        </a:p>
      </dgm:t>
    </dgm:pt>
    <dgm:pt modelId="{EFF4A9F7-9AAD-9341-94B6-D9B7351FA2BA}">
      <dgm:prSet phldrT="[Text]"/>
      <dgm:spPr/>
      <dgm:t>
        <a:bodyPr/>
        <a:lstStyle/>
        <a:p>
          <a:r>
            <a:rPr lang="en-US" dirty="0"/>
            <a:t>solar collectors</a:t>
          </a:r>
        </a:p>
      </dgm:t>
    </dgm:pt>
    <dgm:pt modelId="{CCE19779-2B5E-2A46-8617-12F334C99C5C}" type="parTrans" cxnId="{A4751E31-4325-EA49-828D-FF54059CA618}">
      <dgm:prSet/>
      <dgm:spPr/>
      <dgm:t>
        <a:bodyPr/>
        <a:lstStyle/>
        <a:p>
          <a:endParaRPr lang="en-US"/>
        </a:p>
      </dgm:t>
    </dgm:pt>
    <dgm:pt modelId="{C4C77448-A638-5341-97C9-E1890FBA4825}" type="sibTrans" cxnId="{A4751E31-4325-EA49-828D-FF54059CA618}">
      <dgm:prSet/>
      <dgm:spPr/>
      <dgm:t>
        <a:bodyPr/>
        <a:lstStyle/>
        <a:p>
          <a:endParaRPr lang="en-US"/>
        </a:p>
      </dgm:t>
    </dgm:pt>
    <dgm:pt modelId="{15E0BF8F-D06D-6A4F-9EA7-07C8878AD14F}">
      <dgm:prSet phldrT="[Text]"/>
      <dgm:spPr/>
      <dgm:t>
        <a:bodyPr/>
        <a:lstStyle/>
        <a:p>
          <a:r>
            <a:rPr lang="en-US" dirty="0"/>
            <a:t>Phase III: 2017 to 2022</a:t>
          </a:r>
        </a:p>
      </dgm:t>
    </dgm:pt>
    <dgm:pt modelId="{2DBCF77E-CB27-7F44-8773-54B447C307ED}" type="parTrans" cxnId="{BE771292-FE98-1F4D-916C-5C430E1D49A3}">
      <dgm:prSet/>
      <dgm:spPr/>
      <dgm:t>
        <a:bodyPr/>
        <a:lstStyle/>
        <a:p>
          <a:endParaRPr lang="en-US"/>
        </a:p>
      </dgm:t>
    </dgm:pt>
    <dgm:pt modelId="{D87F9302-4990-9045-90EA-D776FAD91093}" type="sibTrans" cxnId="{BE771292-FE98-1F4D-916C-5C430E1D49A3}">
      <dgm:prSet/>
      <dgm:spPr/>
      <dgm:t>
        <a:bodyPr/>
        <a:lstStyle/>
        <a:p>
          <a:endParaRPr lang="en-US"/>
        </a:p>
      </dgm:t>
    </dgm:pt>
    <dgm:pt modelId="{3E646BA3-54B7-6A4B-992E-33294B62259D}" type="pres">
      <dgm:prSet presAssocID="{8FAFA348-9811-4540-9B44-0CFE00CED625}" presName="Name0" presStyleCnt="0">
        <dgm:presLayoutVars>
          <dgm:dir/>
          <dgm:animLvl val="lvl"/>
          <dgm:resizeHandles val="exact"/>
        </dgm:presLayoutVars>
      </dgm:prSet>
      <dgm:spPr/>
    </dgm:pt>
    <dgm:pt modelId="{A1729325-EDE8-7941-B7C2-A131CD096B49}" type="pres">
      <dgm:prSet presAssocID="{00371043-7114-D84D-85AB-D1E3674D782A}" presName="vertFlow" presStyleCnt="0"/>
      <dgm:spPr/>
    </dgm:pt>
    <dgm:pt modelId="{6BD33190-8FC9-B24F-9CAB-C34A80ECBAB4}" type="pres">
      <dgm:prSet presAssocID="{00371043-7114-D84D-85AB-D1E3674D782A}" presName="header" presStyleLbl="node1" presStyleIdx="0" presStyleCnt="4"/>
      <dgm:spPr/>
    </dgm:pt>
    <dgm:pt modelId="{CD95AFA5-7AB1-BD4C-B9F3-0EB546C3E7F1}" type="pres">
      <dgm:prSet presAssocID="{0E40CA3E-99D0-794F-8655-97A233854CF8}" presName="parTrans" presStyleLbl="sibTrans2D1" presStyleIdx="0" presStyleCnt="3"/>
      <dgm:spPr/>
    </dgm:pt>
    <dgm:pt modelId="{377AC539-870A-F846-98F1-57D20826B501}" type="pres">
      <dgm:prSet presAssocID="{7FC26224-7659-C740-9229-9360C83FAF4C}" presName="child" presStyleLbl="alignAccFollowNode1" presStyleIdx="0" presStyleCnt="3">
        <dgm:presLayoutVars>
          <dgm:chMax val="0"/>
          <dgm:bulletEnabled val="1"/>
        </dgm:presLayoutVars>
      </dgm:prSet>
      <dgm:spPr/>
    </dgm:pt>
    <dgm:pt modelId="{53BF39E4-FB7A-2640-8809-925F7B311C2C}" type="pres">
      <dgm:prSet presAssocID="{F8F7792F-3FB6-FC49-87FB-0CFC35F49F8E}" presName="sibTrans" presStyleLbl="sibTrans2D1" presStyleIdx="1" presStyleCnt="3"/>
      <dgm:spPr/>
    </dgm:pt>
    <dgm:pt modelId="{5BE3F2C2-6006-0542-9985-F2DBEB6E3F0A}" type="pres">
      <dgm:prSet presAssocID="{65DF25F5-8245-4640-9362-8D0B95B586C7}" presName="child" presStyleLbl="alignAccFollowNode1" presStyleIdx="1" presStyleCnt="3">
        <dgm:presLayoutVars>
          <dgm:chMax val="0"/>
          <dgm:bulletEnabled val="1"/>
        </dgm:presLayoutVars>
      </dgm:prSet>
      <dgm:spPr/>
    </dgm:pt>
    <dgm:pt modelId="{C49E5AF5-3C0E-524D-998D-F2D4B61D7855}" type="pres">
      <dgm:prSet presAssocID="{B0808F62-4901-1744-B938-449BFF2E36A9}" presName="sibTrans" presStyleLbl="sibTrans2D1" presStyleIdx="2" presStyleCnt="3"/>
      <dgm:spPr/>
    </dgm:pt>
    <dgm:pt modelId="{51D6B713-52A1-6F42-99BB-17FEBD157918}" type="pres">
      <dgm:prSet presAssocID="{EFF4A9F7-9AAD-9341-94B6-D9B7351FA2BA}" presName="child" presStyleLbl="alignAccFollowNode1" presStyleIdx="2" presStyleCnt="3">
        <dgm:presLayoutVars>
          <dgm:chMax val="0"/>
          <dgm:bulletEnabled val="1"/>
        </dgm:presLayoutVars>
      </dgm:prSet>
      <dgm:spPr/>
    </dgm:pt>
    <dgm:pt modelId="{3A9AB855-411C-0C4F-9F8D-AC7D611DBCEA}" type="pres">
      <dgm:prSet presAssocID="{00371043-7114-D84D-85AB-D1E3674D782A}" presName="hSp" presStyleCnt="0"/>
      <dgm:spPr/>
    </dgm:pt>
    <dgm:pt modelId="{30D1B94E-8B07-B64D-B2CF-AA998153A459}" type="pres">
      <dgm:prSet presAssocID="{23778C4F-FCD8-234D-8888-44971A64973F}" presName="vertFlow" presStyleCnt="0"/>
      <dgm:spPr/>
    </dgm:pt>
    <dgm:pt modelId="{262CEFED-F75A-5E46-8DEA-1FB605A641AA}" type="pres">
      <dgm:prSet presAssocID="{23778C4F-FCD8-234D-8888-44971A64973F}" presName="header" presStyleLbl="node1" presStyleIdx="1" presStyleCnt="4"/>
      <dgm:spPr/>
    </dgm:pt>
    <dgm:pt modelId="{3A1DA628-C23C-FA47-B7B2-9CC93071DC8A}" type="pres">
      <dgm:prSet presAssocID="{23778C4F-FCD8-234D-8888-44971A64973F}" presName="hSp" presStyleCnt="0"/>
      <dgm:spPr/>
    </dgm:pt>
    <dgm:pt modelId="{7A79458A-8E97-7D42-9CCD-414779E62B64}" type="pres">
      <dgm:prSet presAssocID="{1F392941-AE53-7D4B-B2D1-A6F70A4CCA30}" presName="vertFlow" presStyleCnt="0"/>
      <dgm:spPr/>
    </dgm:pt>
    <dgm:pt modelId="{09963EA7-BA9B-244E-B2E1-642D3995D201}" type="pres">
      <dgm:prSet presAssocID="{1F392941-AE53-7D4B-B2D1-A6F70A4CCA30}" presName="header" presStyleLbl="node1" presStyleIdx="2" presStyleCnt="4"/>
      <dgm:spPr/>
    </dgm:pt>
    <dgm:pt modelId="{B6E230BF-393C-7D42-8215-2EA04C0F93B7}" type="pres">
      <dgm:prSet presAssocID="{1F392941-AE53-7D4B-B2D1-A6F70A4CCA30}" presName="hSp" presStyleCnt="0"/>
      <dgm:spPr/>
    </dgm:pt>
    <dgm:pt modelId="{40EB32C3-2FAE-4347-9B21-6C0EAE1C498D}" type="pres">
      <dgm:prSet presAssocID="{15E0BF8F-D06D-6A4F-9EA7-07C8878AD14F}" presName="vertFlow" presStyleCnt="0"/>
      <dgm:spPr/>
    </dgm:pt>
    <dgm:pt modelId="{AF39CB1E-CD28-7E4A-8BB5-60E9FFCB0622}" type="pres">
      <dgm:prSet presAssocID="{15E0BF8F-D06D-6A4F-9EA7-07C8878AD14F}" presName="header" presStyleLbl="node1" presStyleIdx="3" presStyleCnt="4"/>
      <dgm:spPr/>
    </dgm:pt>
  </dgm:ptLst>
  <dgm:cxnLst>
    <dgm:cxn modelId="{3090A3CB-8E46-D74C-8A11-CEDBCC237695}" srcId="{8FAFA348-9811-4540-9B44-0CFE00CED625}" destId="{23778C4F-FCD8-234D-8888-44971A64973F}" srcOrd="1" destOrd="0" parTransId="{5CF2B666-309F-214B-8A26-B9BEDE7068DF}" sibTransId="{EC79131B-D79B-B14C-A0EB-3EE2C3AC58ED}"/>
    <dgm:cxn modelId="{E08C0322-4D3B-9947-BC7B-2E0AA3C27B85}" srcId="{8FAFA348-9811-4540-9B44-0CFE00CED625}" destId="{00371043-7114-D84D-85AB-D1E3674D782A}" srcOrd="0" destOrd="0" parTransId="{5B43DB19-2F65-1548-AD8F-572F8B8EF5BF}" sibTransId="{D3360552-1D16-AB41-B83E-5130B82166F7}"/>
    <dgm:cxn modelId="{D72A59B0-6229-B149-A368-9EA32A5F3EB3}" srcId="{00371043-7114-D84D-85AB-D1E3674D782A}" destId="{7FC26224-7659-C740-9229-9360C83FAF4C}" srcOrd="0" destOrd="0" parTransId="{0E40CA3E-99D0-794F-8655-97A233854CF8}" sibTransId="{F8F7792F-3FB6-FC49-87FB-0CFC35F49F8E}"/>
    <dgm:cxn modelId="{BE771292-FE98-1F4D-916C-5C430E1D49A3}" srcId="{8FAFA348-9811-4540-9B44-0CFE00CED625}" destId="{15E0BF8F-D06D-6A4F-9EA7-07C8878AD14F}" srcOrd="3" destOrd="0" parTransId="{2DBCF77E-CB27-7F44-8773-54B447C307ED}" sibTransId="{D87F9302-4990-9045-90EA-D776FAD91093}"/>
    <dgm:cxn modelId="{4078763F-50C9-6D4F-AEF9-33D4E77DE0ED}" srcId="{00371043-7114-D84D-85AB-D1E3674D782A}" destId="{65DF25F5-8245-4640-9362-8D0B95B586C7}" srcOrd="1" destOrd="0" parTransId="{61765D67-A0A8-6D44-AD21-0CC8597C5F03}" sibTransId="{B0808F62-4901-1744-B938-449BFF2E36A9}"/>
    <dgm:cxn modelId="{8AF89699-2733-194E-A55A-E204520A37E4}" type="presOf" srcId="{EFF4A9F7-9AAD-9341-94B6-D9B7351FA2BA}" destId="{51D6B713-52A1-6F42-99BB-17FEBD157918}" srcOrd="0" destOrd="0" presId="urn:microsoft.com/office/officeart/2005/8/layout/lProcess1"/>
    <dgm:cxn modelId="{CB07A10C-497A-C24F-960E-C6D10D479EB8}" type="presOf" srcId="{8FAFA348-9811-4540-9B44-0CFE00CED625}" destId="{3E646BA3-54B7-6A4B-992E-33294B62259D}" srcOrd="0" destOrd="0" presId="urn:microsoft.com/office/officeart/2005/8/layout/lProcess1"/>
    <dgm:cxn modelId="{5D7009D2-0CCB-6747-8A49-76373B7BF50D}" type="presOf" srcId="{1F392941-AE53-7D4B-B2D1-A6F70A4CCA30}" destId="{09963EA7-BA9B-244E-B2E1-642D3995D201}" srcOrd="0" destOrd="0" presId="urn:microsoft.com/office/officeart/2005/8/layout/lProcess1"/>
    <dgm:cxn modelId="{AAB48BAC-F64B-F34B-8FBC-E4EE3C206292}" type="presOf" srcId="{00371043-7114-D84D-85AB-D1E3674D782A}" destId="{6BD33190-8FC9-B24F-9CAB-C34A80ECBAB4}" srcOrd="0" destOrd="0" presId="urn:microsoft.com/office/officeart/2005/8/layout/lProcess1"/>
    <dgm:cxn modelId="{C2A94E2B-D78A-9045-A2DF-1629CB05058A}" type="presOf" srcId="{F8F7792F-3FB6-FC49-87FB-0CFC35F49F8E}" destId="{53BF39E4-FB7A-2640-8809-925F7B311C2C}" srcOrd="0" destOrd="0" presId="urn:microsoft.com/office/officeart/2005/8/layout/lProcess1"/>
    <dgm:cxn modelId="{6AA26D49-0016-ED4B-9C65-0516BD9EEEFC}" type="presOf" srcId="{15E0BF8F-D06D-6A4F-9EA7-07C8878AD14F}" destId="{AF39CB1E-CD28-7E4A-8BB5-60E9FFCB0622}" srcOrd="0" destOrd="0" presId="urn:microsoft.com/office/officeart/2005/8/layout/lProcess1"/>
    <dgm:cxn modelId="{C9B511B6-5181-994A-B828-B870AE239296}" type="presOf" srcId="{B0808F62-4901-1744-B938-449BFF2E36A9}" destId="{C49E5AF5-3C0E-524D-998D-F2D4B61D7855}" srcOrd="0" destOrd="0" presId="urn:microsoft.com/office/officeart/2005/8/layout/lProcess1"/>
    <dgm:cxn modelId="{B053C77C-44F6-E046-BE8A-2E3F78492D95}" type="presOf" srcId="{23778C4F-FCD8-234D-8888-44971A64973F}" destId="{262CEFED-F75A-5E46-8DEA-1FB605A641AA}" srcOrd="0" destOrd="0" presId="urn:microsoft.com/office/officeart/2005/8/layout/lProcess1"/>
    <dgm:cxn modelId="{0AFE82D9-F9FF-8A4E-A42D-F16602E4B78E}" srcId="{8FAFA348-9811-4540-9B44-0CFE00CED625}" destId="{1F392941-AE53-7D4B-B2D1-A6F70A4CCA30}" srcOrd="2" destOrd="0" parTransId="{BA71E2CD-D9EC-5344-900A-86B0BD0C2695}" sibTransId="{94EC7A8A-16CA-8D42-979D-CD1A2B806E91}"/>
    <dgm:cxn modelId="{42F082CE-509F-CD41-85F8-693C61F96195}" type="presOf" srcId="{7FC26224-7659-C740-9229-9360C83FAF4C}" destId="{377AC539-870A-F846-98F1-57D20826B501}" srcOrd="0" destOrd="0" presId="urn:microsoft.com/office/officeart/2005/8/layout/lProcess1"/>
    <dgm:cxn modelId="{A4751E31-4325-EA49-828D-FF54059CA618}" srcId="{00371043-7114-D84D-85AB-D1E3674D782A}" destId="{EFF4A9F7-9AAD-9341-94B6-D9B7351FA2BA}" srcOrd="2" destOrd="0" parTransId="{CCE19779-2B5E-2A46-8617-12F334C99C5C}" sibTransId="{C4C77448-A638-5341-97C9-E1890FBA4825}"/>
    <dgm:cxn modelId="{D473CC28-2F9D-CC4D-9769-2A149BE9E2D8}" type="presOf" srcId="{0E40CA3E-99D0-794F-8655-97A233854CF8}" destId="{CD95AFA5-7AB1-BD4C-B9F3-0EB546C3E7F1}" srcOrd="0" destOrd="0" presId="urn:microsoft.com/office/officeart/2005/8/layout/lProcess1"/>
    <dgm:cxn modelId="{77CF1C6E-2140-344E-82EB-4D5C656BE018}" type="presOf" srcId="{65DF25F5-8245-4640-9362-8D0B95B586C7}" destId="{5BE3F2C2-6006-0542-9985-F2DBEB6E3F0A}" srcOrd="0" destOrd="0" presId="urn:microsoft.com/office/officeart/2005/8/layout/lProcess1"/>
    <dgm:cxn modelId="{8CFC2F99-13E5-1E42-A323-58F7BD63DE85}" type="presParOf" srcId="{3E646BA3-54B7-6A4B-992E-33294B62259D}" destId="{A1729325-EDE8-7941-B7C2-A131CD096B49}" srcOrd="0" destOrd="0" presId="urn:microsoft.com/office/officeart/2005/8/layout/lProcess1"/>
    <dgm:cxn modelId="{4C002E55-F426-6844-B713-4A8FFB7FF43A}" type="presParOf" srcId="{A1729325-EDE8-7941-B7C2-A131CD096B49}" destId="{6BD33190-8FC9-B24F-9CAB-C34A80ECBAB4}" srcOrd="0" destOrd="0" presId="urn:microsoft.com/office/officeart/2005/8/layout/lProcess1"/>
    <dgm:cxn modelId="{3D1026AF-4F96-564D-97DC-8D335EBC8954}" type="presParOf" srcId="{A1729325-EDE8-7941-B7C2-A131CD096B49}" destId="{CD95AFA5-7AB1-BD4C-B9F3-0EB546C3E7F1}" srcOrd="1" destOrd="0" presId="urn:microsoft.com/office/officeart/2005/8/layout/lProcess1"/>
    <dgm:cxn modelId="{CF44A5DD-A1C0-A64D-9B7A-0E3D072ABEF0}" type="presParOf" srcId="{A1729325-EDE8-7941-B7C2-A131CD096B49}" destId="{377AC539-870A-F846-98F1-57D20826B501}" srcOrd="2" destOrd="0" presId="urn:microsoft.com/office/officeart/2005/8/layout/lProcess1"/>
    <dgm:cxn modelId="{909B868B-0422-4047-8589-53830E00016C}" type="presParOf" srcId="{A1729325-EDE8-7941-B7C2-A131CD096B49}" destId="{53BF39E4-FB7A-2640-8809-925F7B311C2C}" srcOrd="3" destOrd="0" presId="urn:microsoft.com/office/officeart/2005/8/layout/lProcess1"/>
    <dgm:cxn modelId="{92488F80-75E6-6E43-A486-BAD1BED7AD1B}" type="presParOf" srcId="{A1729325-EDE8-7941-B7C2-A131CD096B49}" destId="{5BE3F2C2-6006-0542-9985-F2DBEB6E3F0A}" srcOrd="4" destOrd="0" presId="urn:microsoft.com/office/officeart/2005/8/layout/lProcess1"/>
    <dgm:cxn modelId="{57452020-ED55-4240-A125-1E2225C2CE03}" type="presParOf" srcId="{A1729325-EDE8-7941-B7C2-A131CD096B49}" destId="{C49E5AF5-3C0E-524D-998D-F2D4B61D7855}" srcOrd="5" destOrd="0" presId="urn:microsoft.com/office/officeart/2005/8/layout/lProcess1"/>
    <dgm:cxn modelId="{2ED47176-598E-EE45-B8C1-AFBB84127B0F}" type="presParOf" srcId="{A1729325-EDE8-7941-B7C2-A131CD096B49}" destId="{51D6B713-52A1-6F42-99BB-17FEBD157918}" srcOrd="6" destOrd="0" presId="urn:microsoft.com/office/officeart/2005/8/layout/lProcess1"/>
    <dgm:cxn modelId="{3FB0DF98-D7C1-8F4B-98EC-0A402470DD3B}" type="presParOf" srcId="{3E646BA3-54B7-6A4B-992E-33294B62259D}" destId="{3A9AB855-411C-0C4F-9F8D-AC7D611DBCEA}" srcOrd="1" destOrd="0" presId="urn:microsoft.com/office/officeart/2005/8/layout/lProcess1"/>
    <dgm:cxn modelId="{04EC38D0-84F4-354C-A317-FFD4087D655D}" type="presParOf" srcId="{3E646BA3-54B7-6A4B-992E-33294B62259D}" destId="{30D1B94E-8B07-B64D-B2CF-AA998153A459}" srcOrd="2" destOrd="0" presId="urn:microsoft.com/office/officeart/2005/8/layout/lProcess1"/>
    <dgm:cxn modelId="{67967EDD-8E72-E84C-8C26-9E098B612647}" type="presParOf" srcId="{30D1B94E-8B07-B64D-B2CF-AA998153A459}" destId="{262CEFED-F75A-5E46-8DEA-1FB605A641AA}" srcOrd="0" destOrd="0" presId="urn:microsoft.com/office/officeart/2005/8/layout/lProcess1"/>
    <dgm:cxn modelId="{4B761E99-7924-7C4A-93B8-D20A49530D34}" type="presParOf" srcId="{3E646BA3-54B7-6A4B-992E-33294B62259D}" destId="{3A1DA628-C23C-FA47-B7B2-9CC93071DC8A}" srcOrd="3" destOrd="0" presId="urn:microsoft.com/office/officeart/2005/8/layout/lProcess1"/>
    <dgm:cxn modelId="{3398ADF5-440B-BA45-BB25-12A0E6F4102F}" type="presParOf" srcId="{3E646BA3-54B7-6A4B-992E-33294B62259D}" destId="{7A79458A-8E97-7D42-9CCD-414779E62B64}" srcOrd="4" destOrd="0" presId="urn:microsoft.com/office/officeart/2005/8/layout/lProcess1"/>
    <dgm:cxn modelId="{23EDDB98-34F8-1C4B-BF3D-6F7B451A6222}" type="presParOf" srcId="{7A79458A-8E97-7D42-9CCD-414779E62B64}" destId="{09963EA7-BA9B-244E-B2E1-642D3995D201}" srcOrd="0" destOrd="0" presId="urn:microsoft.com/office/officeart/2005/8/layout/lProcess1"/>
    <dgm:cxn modelId="{DDE1FAE2-D4D2-E841-B347-229F94BCFD32}" type="presParOf" srcId="{3E646BA3-54B7-6A4B-992E-33294B62259D}" destId="{B6E230BF-393C-7D42-8215-2EA04C0F93B7}" srcOrd="5" destOrd="0" presId="urn:microsoft.com/office/officeart/2005/8/layout/lProcess1"/>
    <dgm:cxn modelId="{78AA7388-47A6-2848-A12B-AFBAC1CE2CD8}" type="presParOf" srcId="{3E646BA3-54B7-6A4B-992E-33294B62259D}" destId="{40EB32C3-2FAE-4347-9B21-6C0EAE1C498D}" srcOrd="6" destOrd="0" presId="urn:microsoft.com/office/officeart/2005/8/layout/lProcess1"/>
    <dgm:cxn modelId="{3F2D8D00-91EE-DB48-A470-A602B1267C56}" type="presParOf" srcId="{40EB32C3-2FAE-4347-9B21-6C0EAE1C498D}" destId="{AF39CB1E-CD28-7E4A-8BB5-60E9FFCB0622}" srcOrd="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53BF808-B61A-AB49-AAA9-5232C3FA25F3}"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C5818B2F-232E-BE46-80CA-330FAE10ADAA}">
      <dgm:prSet phldrT="[Text]"/>
      <dgm:spPr/>
      <dgm:t>
        <a:bodyPr/>
        <a:lstStyle/>
        <a:p>
          <a:r>
            <a:rPr lang="en-US" dirty="0"/>
            <a:t>Solar dryer</a:t>
          </a:r>
        </a:p>
      </dgm:t>
    </dgm:pt>
    <dgm:pt modelId="{6832AF6C-7C4D-8D42-8CF8-3312F73DFF4D}" type="parTrans" cxnId="{D641735B-5610-DF41-B10A-2C2F1CA21311}">
      <dgm:prSet/>
      <dgm:spPr/>
      <dgm:t>
        <a:bodyPr/>
        <a:lstStyle/>
        <a:p>
          <a:endParaRPr lang="en-US"/>
        </a:p>
      </dgm:t>
    </dgm:pt>
    <dgm:pt modelId="{7F15A19C-A39E-B749-B12A-8F81F144C2B6}" type="sibTrans" cxnId="{D641735B-5610-DF41-B10A-2C2F1CA21311}">
      <dgm:prSet/>
      <dgm:spPr/>
      <dgm:t>
        <a:bodyPr/>
        <a:lstStyle/>
        <a:p>
          <a:endParaRPr lang="en-US"/>
        </a:p>
      </dgm:t>
    </dgm:pt>
    <dgm:pt modelId="{7883D0C5-5F84-474C-AFCA-CF7EF0315300}">
      <dgm:prSet phldrT="[Text]"/>
      <dgm:spPr/>
      <dgm:t>
        <a:bodyPr/>
        <a:lstStyle/>
        <a:p>
          <a:r>
            <a:rPr lang="en-US" dirty="0"/>
            <a:t>Food processing industry</a:t>
          </a:r>
        </a:p>
      </dgm:t>
    </dgm:pt>
    <dgm:pt modelId="{5EE135D7-C918-7645-B8D1-D490E632BD0A}" type="parTrans" cxnId="{2C4F32F1-CCCA-5F46-B3AF-102B16F97147}">
      <dgm:prSet/>
      <dgm:spPr/>
      <dgm:t>
        <a:bodyPr/>
        <a:lstStyle/>
        <a:p>
          <a:endParaRPr lang="en-US"/>
        </a:p>
      </dgm:t>
    </dgm:pt>
    <dgm:pt modelId="{468894AB-5987-D149-84FE-EEDD49FA4D76}" type="sibTrans" cxnId="{2C4F32F1-CCCA-5F46-B3AF-102B16F97147}">
      <dgm:prSet/>
      <dgm:spPr/>
      <dgm:t>
        <a:bodyPr/>
        <a:lstStyle/>
        <a:p>
          <a:endParaRPr lang="en-US"/>
        </a:p>
      </dgm:t>
    </dgm:pt>
    <dgm:pt modelId="{8C07718C-4192-8D4C-AD18-D845AA34D0AE}">
      <dgm:prSet phldrT="[Text]"/>
      <dgm:spPr/>
      <dgm:t>
        <a:bodyPr/>
        <a:lstStyle/>
        <a:p>
          <a:r>
            <a:rPr lang="en-US" dirty="0"/>
            <a:t> solar milking machines</a:t>
          </a:r>
        </a:p>
      </dgm:t>
    </dgm:pt>
    <dgm:pt modelId="{A710BBED-7B73-F34F-B017-45193FC981B7}" type="parTrans" cxnId="{8D34F64A-E85D-3544-A091-08C423A1936A}">
      <dgm:prSet/>
      <dgm:spPr/>
      <dgm:t>
        <a:bodyPr/>
        <a:lstStyle/>
        <a:p>
          <a:endParaRPr lang="en-US"/>
        </a:p>
      </dgm:t>
    </dgm:pt>
    <dgm:pt modelId="{251666BB-0183-4C4D-990E-694D568F219A}" type="sibTrans" cxnId="{8D34F64A-E85D-3544-A091-08C423A1936A}">
      <dgm:prSet/>
      <dgm:spPr/>
      <dgm:t>
        <a:bodyPr/>
        <a:lstStyle/>
        <a:p>
          <a:endParaRPr lang="en-US"/>
        </a:p>
      </dgm:t>
    </dgm:pt>
    <dgm:pt modelId="{7078F390-B94B-094F-918B-0AF57DE289F6}">
      <dgm:prSet phldrT="[Text]"/>
      <dgm:spPr/>
      <dgm:t>
        <a:bodyPr/>
        <a:lstStyle/>
        <a:p>
          <a:r>
            <a:rPr lang="en-US" dirty="0"/>
            <a:t> potato chips</a:t>
          </a:r>
        </a:p>
      </dgm:t>
    </dgm:pt>
    <dgm:pt modelId="{7843D33D-333B-BF4C-867E-FADB4610C7B6}" type="parTrans" cxnId="{6118D5E4-D76B-B645-A69F-4E973DBC6297}">
      <dgm:prSet/>
      <dgm:spPr/>
      <dgm:t>
        <a:bodyPr/>
        <a:lstStyle/>
        <a:p>
          <a:endParaRPr lang="en-US"/>
        </a:p>
      </dgm:t>
    </dgm:pt>
    <dgm:pt modelId="{0A3C2B80-99C2-744D-BBAE-3F364497F896}" type="sibTrans" cxnId="{6118D5E4-D76B-B645-A69F-4E973DBC6297}">
      <dgm:prSet/>
      <dgm:spPr/>
      <dgm:t>
        <a:bodyPr/>
        <a:lstStyle/>
        <a:p>
          <a:endParaRPr lang="en-US"/>
        </a:p>
      </dgm:t>
    </dgm:pt>
    <dgm:pt modelId="{E3E74FBE-257C-C14A-B3F3-60FDF54C1B85}">
      <dgm:prSet phldrT="[Text]"/>
      <dgm:spPr/>
      <dgm:t>
        <a:bodyPr/>
        <a:lstStyle/>
        <a:p>
          <a:r>
            <a:rPr lang="en-US" dirty="0"/>
            <a:t> Dairy industry</a:t>
          </a:r>
        </a:p>
      </dgm:t>
    </dgm:pt>
    <dgm:pt modelId="{7EA7DFA9-FF50-8641-B197-9AE0C8454FB1}" type="parTrans" cxnId="{F95FEB49-8367-D44A-9A58-2737A9D49A01}">
      <dgm:prSet/>
      <dgm:spPr/>
      <dgm:t>
        <a:bodyPr/>
        <a:lstStyle/>
        <a:p>
          <a:endParaRPr lang="en-US"/>
        </a:p>
      </dgm:t>
    </dgm:pt>
    <dgm:pt modelId="{A960B833-F699-8949-8289-580E778FF9AD}" type="sibTrans" cxnId="{F95FEB49-8367-D44A-9A58-2737A9D49A01}">
      <dgm:prSet/>
      <dgm:spPr/>
      <dgm:t>
        <a:bodyPr/>
        <a:lstStyle/>
        <a:p>
          <a:endParaRPr lang="en-US"/>
        </a:p>
      </dgm:t>
    </dgm:pt>
    <dgm:pt modelId="{FEB46601-B2CB-1D45-A9EF-7BD15BE29BDC}">
      <dgm:prSet phldrT="[Text]"/>
      <dgm:spPr/>
      <dgm:t>
        <a:bodyPr/>
        <a:lstStyle/>
        <a:p>
          <a:r>
            <a:rPr lang="en-US" dirty="0"/>
            <a:t> solar electric fences</a:t>
          </a:r>
        </a:p>
      </dgm:t>
    </dgm:pt>
    <dgm:pt modelId="{52E4921C-DBFB-2640-BB56-21BC18F75CF4}" type="parTrans" cxnId="{5807ADD5-7E3E-8A41-ACF7-1AFE1E1B78D7}">
      <dgm:prSet/>
      <dgm:spPr/>
      <dgm:t>
        <a:bodyPr/>
        <a:lstStyle/>
        <a:p>
          <a:endParaRPr lang="en-US"/>
        </a:p>
      </dgm:t>
    </dgm:pt>
    <dgm:pt modelId="{6A1ECA5D-881D-8F48-96B4-7658881C3033}" type="sibTrans" cxnId="{5807ADD5-7E3E-8A41-ACF7-1AFE1E1B78D7}">
      <dgm:prSet/>
      <dgm:spPr/>
      <dgm:t>
        <a:bodyPr/>
        <a:lstStyle/>
        <a:p>
          <a:endParaRPr lang="en-US"/>
        </a:p>
      </dgm:t>
    </dgm:pt>
    <dgm:pt modelId="{24DF14E4-5FF9-4144-9DAB-402E26F19D74}">
      <dgm:prSet phldrT="[Text]"/>
      <dgm:spPr/>
      <dgm:t>
        <a:bodyPr/>
        <a:lstStyle/>
        <a:p>
          <a:r>
            <a:rPr lang="en-US" dirty="0"/>
            <a:t> to keep away wild animals from farmland</a:t>
          </a:r>
        </a:p>
      </dgm:t>
    </dgm:pt>
    <dgm:pt modelId="{278681AA-A4F2-4048-A835-FA4CA8804C71}" type="parTrans" cxnId="{10F3083F-41B3-9F4C-BEBB-0101DD635BD5}">
      <dgm:prSet/>
      <dgm:spPr/>
      <dgm:t>
        <a:bodyPr/>
        <a:lstStyle/>
        <a:p>
          <a:endParaRPr lang="en-US"/>
        </a:p>
      </dgm:t>
    </dgm:pt>
    <dgm:pt modelId="{F2CD0E25-547B-2545-8A4B-1DF8AAD18639}" type="sibTrans" cxnId="{10F3083F-41B3-9F4C-BEBB-0101DD635BD5}">
      <dgm:prSet/>
      <dgm:spPr/>
      <dgm:t>
        <a:bodyPr/>
        <a:lstStyle/>
        <a:p>
          <a:endParaRPr lang="en-US"/>
        </a:p>
      </dgm:t>
    </dgm:pt>
    <dgm:pt modelId="{75F5EBBA-4572-7A42-B4F8-DB55BD91109E}">
      <dgm:prSet phldrT="[Text]"/>
      <dgm:spPr/>
      <dgm:t>
        <a:bodyPr/>
        <a:lstStyle/>
        <a:p>
          <a:r>
            <a:rPr lang="en-US" dirty="0"/>
            <a:t>Solar desalination plants</a:t>
          </a:r>
        </a:p>
      </dgm:t>
    </dgm:pt>
    <dgm:pt modelId="{C05F277D-1E10-364D-AB4D-7134CFE0AE7B}" type="parTrans" cxnId="{173692DF-5F1F-8848-9C6D-DD3A127AE9B4}">
      <dgm:prSet/>
      <dgm:spPr/>
      <dgm:t>
        <a:bodyPr/>
        <a:lstStyle/>
        <a:p>
          <a:endParaRPr lang="en-US"/>
        </a:p>
      </dgm:t>
    </dgm:pt>
    <dgm:pt modelId="{E018BB20-8549-1F4B-9768-C4383CCF290E}" type="sibTrans" cxnId="{173692DF-5F1F-8848-9C6D-DD3A127AE9B4}">
      <dgm:prSet/>
      <dgm:spPr/>
      <dgm:t>
        <a:bodyPr/>
        <a:lstStyle/>
        <a:p>
          <a:endParaRPr lang="en-US"/>
        </a:p>
      </dgm:t>
    </dgm:pt>
    <dgm:pt modelId="{281C5C01-A6D9-ED44-A056-B99C63CCFF2D}">
      <dgm:prSet phldrT="[Text]"/>
      <dgm:spPr/>
      <dgm:t>
        <a:bodyPr/>
        <a:lstStyle/>
        <a:p>
          <a:r>
            <a:rPr lang="en-US" dirty="0"/>
            <a:t> in coastal areas</a:t>
          </a:r>
        </a:p>
      </dgm:t>
    </dgm:pt>
    <dgm:pt modelId="{DEE21C02-7EB6-F04B-B213-56164A2A2F5E}" type="parTrans" cxnId="{BE438B31-3AD0-AA4A-A8D0-1AF360A2D902}">
      <dgm:prSet/>
      <dgm:spPr/>
      <dgm:t>
        <a:bodyPr/>
        <a:lstStyle/>
        <a:p>
          <a:endParaRPr lang="en-US"/>
        </a:p>
      </dgm:t>
    </dgm:pt>
    <dgm:pt modelId="{D8E82501-B5D0-5045-BC8A-D1932F0AA178}" type="sibTrans" cxnId="{BE438B31-3AD0-AA4A-A8D0-1AF360A2D902}">
      <dgm:prSet/>
      <dgm:spPr/>
      <dgm:t>
        <a:bodyPr/>
        <a:lstStyle/>
        <a:p>
          <a:endParaRPr lang="en-US"/>
        </a:p>
      </dgm:t>
    </dgm:pt>
    <dgm:pt modelId="{24A70331-D909-1B4E-947D-234D37DDFD69}">
      <dgm:prSet phldrT="[Text]"/>
      <dgm:spPr/>
      <dgm:t>
        <a:bodyPr/>
        <a:lstStyle/>
        <a:p>
          <a:r>
            <a:rPr lang="en-US" dirty="0"/>
            <a:t>Solar E-Rickshaws</a:t>
          </a:r>
        </a:p>
      </dgm:t>
    </dgm:pt>
    <dgm:pt modelId="{A31EE51B-A59B-C04B-9384-9B3E5C7B483A}" type="parTrans" cxnId="{EAF3280F-9136-4644-BA12-C321D68DC634}">
      <dgm:prSet/>
      <dgm:spPr/>
      <dgm:t>
        <a:bodyPr/>
        <a:lstStyle/>
        <a:p>
          <a:endParaRPr lang="en-US"/>
        </a:p>
      </dgm:t>
    </dgm:pt>
    <dgm:pt modelId="{3788CA6C-C8CD-DE46-BFA6-3C30C23C7464}" type="sibTrans" cxnId="{EAF3280F-9136-4644-BA12-C321D68DC634}">
      <dgm:prSet/>
      <dgm:spPr/>
      <dgm:t>
        <a:bodyPr/>
        <a:lstStyle/>
        <a:p>
          <a:endParaRPr lang="en-US"/>
        </a:p>
      </dgm:t>
    </dgm:pt>
    <dgm:pt modelId="{1FF0CD21-2DBF-0541-9D22-4E728E18115D}">
      <dgm:prSet phldrT="[Text]"/>
      <dgm:spPr/>
      <dgm:t>
        <a:bodyPr/>
        <a:lstStyle/>
        <a:p>
          <a:r>
            <a:rPr lang="en-US" dirty="0"/>
            <a:t>Can help in connectivity for </a:t>
          </a:r>
          <a:r>
            <a:rPr lang="en-US" dirty="0" err="1"/>
            <a:t>rurbanization</a:t>
          </a:r>
          <a:r>
            <a:rPr lang="en-US" dirty="0"/>
            <a:t> and PM Gram </a:t>
          </a:r>
          <a:r>
            <a:rPr lang="en-US" dirty="0" err="1"/>
            <a:t>Sadak</a:t>
          </a:r>
          <a:r>
            <a:rPr lang="en-US" dirty="0"/>
            <a:t> </a:t>
          </a:r>
          <a:r>
            <a:rPr lang="en-US" dirty="0" err="1"/>
            <a:t>Yojana</a:t>
          </a:r>
          <a:r>
            <a:rPr lang="en-US" dirty="0"/>
            <a:t>.</a:t>
          </a:r>
        </a:p>
      </dgm:t>
    </dgm:pt>
    <dgm:pt modelId="{E75BEE3E-30B2-C84A-9F36-19AC57D1EFC2}" type="parTrans" cxnId="{603C4B25-78A5-DA4A-AED5-3BB001596EF5}">
      <dgm:prSet/>
      <dgm:spPr/>
      <dgm:t>
        <a:bodyPr/>
        <a:lstStyle/>
        <a:p>
          <a:endParaRPr lang="en-US"/>
        </a:p>
      </dgm:t>
    </dgm:pt>
    <dgm:pt modelId="{ED2DE10B-88FE-0A46-BC9C-74EDF36F3A3C}" type="sibTrans" cxnId="{603C4B25-78A5-DA4A-AED5-3BB001596EF5}">
      <dgm:prSet/>
      <dgm:spPr/>
      <dgm:t>
        <a:bodyPr/>
        <a:lstStyle/>
        <a:p>
          <a:endParaRPr lang="en-US"/>
        </a:p>
      </dgm:t>
    </dgm:pt>
    <dgm:pt modelId="{979CDDED-CC2E-A346-AA93-12DECBF4E7D3}">
      <dgm:prSet phldrT="[Text]"/>
      <dgm:spPr/>
      <dgm:t>
        <a:bodyPr/>
        <a:lstStyle/>
        <a:p>
          <a:r>
            <a:rPr lang="en-US" dirty="0"/>
            <a:t>Reduce diesel consumption</a:t>
          </a:r>
        </a:p>
      </dgm:t>
    </dgm:pt>
    <dgm:pt modelId="{95B1F919-DBB2-E74A-AC83-4492861BEF5C}" type="parTrans" cxnId="{83D05D68-ADE5-AE40-9D3C-4AC018D28385}">
      <dgm:prSet/>
      <dgm:spPr/>
      <dgm:t>
        <a:bodyPr/>
        <a:lstStyle/>
        <a:p>
          <a:endParaRPr lang="en-US"/>
        </a:p>
      </dgm:t>
    </dgm:pt>
    <dgm:pt modelId="{C7D69E66-6E02-1E4E-AFB0-A458F3C60EC8}" type="sibTrans" cxnId="{83D05D68-ADE5-AE40-9D3C-4AC018D28385}">
      <dgm:prSet/>
      <dgm:spPr/>
      <dgm:t>
        <a:bodyPr/>
        <a:lstStyle/>
        <a:p>
          <a:endParaRPr lang="en-US"/>
        </a:p>
      </dgm:t>
    </dgm:pt>
    <dgm:pt modelId="{61CACB08-3FB8-AB44-BE8E-085AF961607E}">
      <dgm:prSet phldrT="[Text]"/>
      <dgm:spPr/>
      <dgm:t>
        <a:bodyPr/>
        <a:lstStyle/>
        <a:p>
          <a:r>
            <a:rPr lang="en-US" dirty="0"/>
            <a:t>Solar tractor, Solar Water pump</a:t>
          </a:r>
        </a:p>
      </dgm:t>
    </dgm:pt>
    <dgm:pt modelId="{F1C96655-88DF-AA46-A58F-7D74E7413F89}" type="parTrans" cxnId="{900CDE19-35C3-AE47-8771-DC6046C914FE}">
      <dgm:prSet/>
      <dgm:spPr/>
      <dgm:t>
        <a:bodyPr/>
        <a:lstStyle/>
        <a:p>
          <a:endParaRPr lang="en-US"/>
        </a:p>
      </dgm:t>
    </dgm:pt>
    <dgm:pt modelId="{74C50D32-7578-7E42-B027-C04EFE42A611}" type="sibTrans" cxnId="{900CDE19-35C3-AE47-8771-DC6046C914FE}">
      <dgm:prSet/>
      <dgm:spPr/>
      <dgm:t>
        <a:bodyPr/>
        <a:lstStyle/>
        <a:p>
          <a:endParaRPr lang="en-US"/>
        </a:p>
      </dgm:t>
    </dgm:pt>
    <dgm:pt modelId="{DA38C89C-6E79-9643-ABC5-C9FD486B6961}">
      <dgm:prSet phldrT="[Text]"/>
      <dgm:spPr/>
      <dgm:t>
        <a:bodyPr/>
        <a:lstStyle/>
        <a:p>
          <a:r>
            <a:rPr lang="en-US" dirty="0"/>
            <a:t>Solar Lanterns- substandard products- hence Solar Energy corp. Intervened.</a:t>
          </a:r>
        </a:p>
      </dgm:t>
    </dgm:pt>
    <dgm:pt modelId="{515855A3-8E2E-8A47-972F-F091B8D30245}" type="parTrans" cxnId="{3C2F8243-7C38-8F4C-81FD-E8609396D2A7}">
      <dgm:prSet/>
      <dgm:spPr/>
      <dgm:t>
        <a:bodyPr/>
        <a:lstStyle/>
        <a:p>
          <a:endParaRPr lang="en-US"/>
        </a:p>
      </dgm:t>
    </dgm:pt>
    <dgm:pt modelId="{C65C1B3F-C28A-1A47-BA28-DAEB17BE404A}" type="sibTrans" cxnId="{3C2F8243-7C38-8F4C-81FD-E8609396D2A7}">
      <dgm:prSet/>
      <dgm:spPr/>
      <dgm:t>
        <a:bodyPr/>
        <a:lstStyle/>
        <a:p>
          <a:endParaRPr lang="en-US"/>
        </a:p>
      </dgm:t>
    </dgm:pt>
    <dgm:pt modelId="{94488E2D-9CF4-114F-BEA3-6B5A986761E7}">
      <dgm:prSet phldrT="[Text]"/>
      <dgm:spPr/>
      <dgm:t>
        <a:bodyPr/>
        <a:lstStyle/>
        <a:p>
          <a:r>
            <a:rPr lang="en-US" dirty="0"/>
            <a:t>Reduce Kerosene consumption- fire hazards</a:t>
          </a:r>
        </a:p>
      </dgm:t>
    </dgm:pt>
    <dgm:pt modelId="{82A68859-F4D0-F942-B62C-50815958EDDA}" type="parTrans" cxnId="{C3075B06-AD70-3343-8416-E57D88B6B547}">
      <dgm:prSet/>
      <dgm:spPr/>
      <dgm:t>
        <a:bodyPr/>
        <a:lstStyle/>
        <a:p>
          <a:endParaRPr lang="en-US"/>
        </a:p>
      </dgm:t>
    </dgm:pt>
    <dgm:pt modelId="{449C6085-0D11-6D48-9642-6AD3333ABAF4}" type="sibTrans" cxnId="{C3075B06-AD70-3343-8416-E57D88B6B547}">
      <dgm:prSet/>
      <dgm:spPr/>
      <dgm:t>
        <a:bodyPr/>
        <a:lstStyle/>
        <a:p>
          <a:endParaRPr lang="en-US"/>
        </a:p>
      </dgm:t>
    </dgm:pt>
    <dgm:pt modelId="{3AF97C28-005C-B14F-9AE0-79EF1AEF6760}">
      <dgm:prSet phldrT="[Text]"/>
      <dgm:spPr/>
      <dgm:t>
        <a:bodyPr/>
        <a:lstStyle/>
        <a:p>
          <a:endParaRPr lang="en-US" dirty="0"/>
        </a:p>
      </dgm:t>
    </dgm:pt>
    <dgm:pt modelId="{C6B2C52C-502E-774F-B612-A6F1EA761643}" type="parTrans" cxnId="{A4F76BF6-54EC-8F4C-BB45-735984FEEFF6}">
      <dgm:prSet/>
      <dgm:spPr/>
      <dgm:t>
        <a:bodyPr/>
        <a:lstStyle/>
        <a:p>
          <a:endParaRPr lang="en-US"/>
        </a:p>
      </dgm:t>
    </dgm:pt>
    <dgm:pt modelId="{08EA4349-0D3F-D843-A712-B6D6CE76FDA8}" type="sibTrans" cxnId="{A4F76BF6-54EC-8F4C-BB45-735984FEEFF6}">
      <dgm:prSet/>
      <dgm:spPr/>
      <dgm:t>
        <a:bodyPr/>
        <a:lstStyle/>
        <a:p>
          <a:endParaRPr lang="en-US"/>
        </a:p>
      </dgm:t>
    </dgm:pt>
    <dgm:pt modelId="{E04FCCE8-22C5-F948-8D2B-35E0D1DDE379}">
      <dgm:prSet phldrT="[Text]"/>
      <dgm:spPr/>
      <dgm:t>
        <a:bodyPr/>
        <a:lstStyle/>
        <a:p>
          <a:r>
            <a:rPr lang="en-US" dirty="0"/>
            <a:t>Reduce firewood consumption</a:t>
          </a:r>
        </a:p>
      </dgm:t>
    </dgm:pt>
    <dgm:pt modelId="{1CCC2B1A-280E-354C-BD31-65056DF723FD}" type="parTrans" cxnId="{8060C52E-020A-594A-9BE7-CDF9902B12E8}">
      <dgm:prSet/>
      <dgm:spPr/>
      <dgm:t>
        <a:bodyPr/>
        <a:lstStyle/>
        <a:p>
          <a:endParaRPr lang="en-US"/>
        </a:p>
      </dgm:t>
    </dgm:pt>
    <dgm:pt modelId="{989F740E-09C5-1140-B31B-B97542A4D7C4}" type="sibTrans" cxnId="{8060C52E-020A-594A-9BE7-CDF9902B12E8}">
      <dgm:prSet/>
      <dgm:spPr/>
      <dgm:t>
        <a:bodyPr/>
        <a:lstStyle/>
        <a:p>
          <a:endParaRPr lang="en-US"/>
        </a:p>
      </dgm:t>
    </dgm:pt>
    <dgm:pt modelId="{2874780A-341B-014E-BB0C-47283E1FE068}">
      <dgm:prSet phldrT="[Text]"/>
      <dgm:spPr/>
      <dgm:t>
        <a:bodyPr/>
        <a:lstStyle/>
        <a:p>
          <a:r>
            <a:rPr lang="en-US" dirty="0"/>
            <a:t>85% of Rural India depends on solid fuels for cooking- Census 2011</a:t>
          </a:r>
        </a:p>
      </dgm:t>
    </dgm:pt>
    <dgm:pt modelId="{26194186-3077-B74D-8B58-E890BDDB7359}" type="parTrans" cxnId="{CF06B078-BDEE-DA49-B3AA-8926161607F6}">
      <dgm:prSet/>
      <dgm:spPr/>
      <dgm:t>
        <a:bodyPr/>
        <a:lstStyle/>
        <a:p>
          <a:endParaRPr lang="en-US"/>
        </a:p>
      </dgm:t>
    </dgm:pt>
    <dgm:pt modelId="{3A47FBFA-843A-AC4D-A9CE-E9CCF2E73EED}" type="sibTrans" cxnId="{CF06B078-BDEE-DA49-B3AA-8926161607F6}">
      <dgm:prSet/>
      <dgm:spPr/>
      <dgm:t>
        <a:bodyPr/>
        <a:lstStyle/>
        <a:p>
          <a:endParaRPr lang="en-US"/>
        </a:p>
      </dgm:t>
    </dgm:pt>
    <dgm:pt modelId="{D0939FB9-63A3-1E47-9BF8-8BFC3345D485}" type="pres">
      <dgm:prSet presAssocID="{F53BF808-B61A-AB49-AAA9-5232C3FA25F3}" presName="linear" presStyleCnt="0">
        <dgm:presLayoutVars>
          <dgm:animLvl val="lvl"/>
          <dgm:resizeHandles val="exact"/>
        </dgm:presLayoutVars>
      </dgm:prSet>
      <dgm:spPr/>
    </dgm:pt>
    <dgm:pt modelId="{DAA62D62-CAD1-884D-90E4-FFB643AD2F8D}" type="pres">
      <dgm:prSet presAssocID="{C5818B2F-232E-BE46-80CA-330FAE10ADAA}" presName="parentText" presStyleLbl="node1" presStyleIdx="0" presStyleCnt="8">
        <dgm:presLayoutVars>
          <dgm:chMax val="0"/>
          <dgm:bulletEnabled val="1"/>
        </dgm:presLayoutVars>
      </dgm:prSet>
      <dgm:spPr/>
    </dgm:pt>
    <dgm:pt modelId="{58B41185-F0B1-AB4A-99D7-DAED950C2EBA}" type="pres">
      <dgm:prSet presAssocID="{C5818B2F-232E-BE46-80CA-330FAE10ADAA}" presName="childText" presStyleLbl="revTx" presStyleIdx="0" presStyleCnt="8">
        <dgm:presLayoutVars>
          <dgm:bulletEnabled val="1"/>
        </dgm:presLayoutVars>
      </dgm:prSet>
      <dgm:spPr/>
    </dgm:pt>
    <dgm:pt modelId="{8AE05700-4663-A946-BCD4-2C2B7EFF7813}" type="pres">
      <dgm:prSet presAssocID="{8C07718C-4192-8D4C-AD18-D845AA34D0AE}" presName="parentText" presStyleLbl="node1" presStyleIdx="1" presStyleCnt="8">
        <dgm:presLayoutVars>
          <dgm:chMax val="0"/>
          <dgm:bulletEnabled val="1"/>
        </dgm:presLayoutVars>
      </dgm:prSet>
      <dgm:spPr/>
    </dgm:pt>
    <dgm:pt modelId="{3E6C5BAC-C3F4-2E41-AC7D-AD06F0953A36}" type="pres">
      <dgm:prSet presAssocID="{8C07718C-4192-8D4C-AD18-D845AA34D0AE}" presName="childText" presStyleLbl="revTx" presStyleIdx="1" presStyleCnt="8">
        <dgm:presLayoutVars>
          <dgm:bulletEnabled val="1"/>
        </dgm:presLayoutVars>
      </dgm:prSet>
      <dgm:spPr/>
    </dgm:pt>
    <dgm:pt modelId="{AB3C05A6-A5E5-7944-BD10-A10CB37E4652}" type="pres">
      <dgm:prSet presAssocID="{FEB46601-B2CB-1D45-A9EF-7BD15BE29BDC}" presName="parentText" presStyleLbl="node1" presStyleIdx="2" presStyleCnt="8">
        <dgm:presLayoutVars>
          <dgm:chMax val="0"/>
          <dgm:bulletEnabled val="1"/>
        </dgm:presLayoutVars>
      </dgm:prSet>
      <dgm:spPr/>
    </dgm:pt>
    <dgm:pt modelId="{D224665A-FD15-B44E-8015-77B76C22AAF4}" type="pres">
      <dgm:prSet presAssocID="{FEB46601-B2CB-1D45-A9EF-7BD15BE29BDC}" presName="childText" presStyleLbl="revTx" presStyleIdx="2" presStyleCnt="8">
        <dgm:presLayoutVars>
          <dgm:bulletEnabled val="1"/>
        </dgm:presLayoutVars>
      </dgm:prSet>
      <dgm:spPr/>
    </dgm:pt>
    <dgm:pt modelId="{6C20C333-6512-B941-AA2A-E67764B8A3CE}" type="pres">
      <dgm:prSet presAssocID="{75F5EBBA-4572-7A42-B4F8-DB55BD91109E}" presName="parentText" presStyleLbl="node1" presStyleIdx="3" presStyleCnt="8">
        <dgm:presLayoutVars>
          <dgm:chMax val="0"/>
          <dgm:bulletEnabled val="1"/>
        </dgm:presLayoutVars>
      </dgm:prSet>
      <dgm:spPr/>
    </dgm:pt>
    <dgm:pt modelId="{500AACEC-39DE-7349-BB67-0F9AE15469D9}" type="pres">
      <dgm:prSet presAssocID="{75F5EBBA-4572-7A42-B4F8-DB55BD91109E}" presName="childText" presStyleLbl="revTx" presStyleIdx="3" presStyleCnt="8">
        <dgm:presLayoutVars>
          <dgm:bulletEnabled val="1"/>
        </dgm:presLayoutVars>
      </dgm:prSet>
      <dgm:spPr/>
    </dgm:pt>
    <dgm:pt modelId="{4F233E19-0212-3B4B-927E-F15954BD5E45}" type="pres">
      <dgm:prSet presAssocID="{24A70331-D909-1B4E-947D-234D37DDFD69}" presName="parentText" presStyleLbl="node1" presStyleIdx="4" presStyleCnt="8">
        <dgm:presLayoutVars>
          <dgm:chMax val="0"/>
          <dgm:bulletEnabled val="1"/>
        </dgm:presLayoutVars>
      </dgm:prSet>
      <dgm:spPr/>
    </dgm:pt>
    <dgm:pt modelId="{44DE9E32-C6D8-A043-9B75-1ACF12A33218}" type="pres">
      <dgm:prSet presAssocID="{24A70331-D909-1B4E-947D-234D37DDFD69}" presName="childText" presStyleLbl="revTx" presStyleIdx="4" presStyleCnt="8">
        <dgm:presLayoutVars>
          <dgm:bulletEnabled val="1"/>
        </dgm:presLayoutVars>
      </dgm:prSet>
      <dgm:spPr/>
    </dgm:pt>
    <dgm:pt modelId="{D16C8415-B847-8349-B7B9-1E34031A66D0}" type="pres">
      <dgm:prSet presAssocID="{979CDDED-CC2E-A346-AA93-12DECBF4E7D3}" presName="parentText" presStyleLbl="node1" presStyleIdx="5" presStyleCnt="8">
        <dgm:presLayoutVars>
          <dgm:chMax val="0"/>
          <dgm:bulletEnabled val="1"/>
        </dgm:presLayoutVars>
      </dgm:prSet>
      <dgm:spPr/>
    </dgm:pt>
    <dgm:pt modelId="{D3BFEA3C-9507-6540-8ECE-5099884360C3}" type="pres">
      <dgm:prSet presAssocID="{979CDDED-CC2E-A346-AA93-12DECBF4E7D3}" presName="childText" presStyleLbl="revTx" presStyleIdx="5" presStyleCnt="8">
        <dgm:presLayoutVars>
          <dgm:bulletEnabled val="1"/>
        </dgm:presLayoutVars>
      </dgm:prSet>
      <dgm:spPr/>
    </dgm:pt>
    <dgm:pt modelId="{AE6F8335-E535-5443-B88D-5EFF349AFF1F}" type="pres">
      <dgm:prSet presAssocID="{94488E2D-9CF4-114F-BEA3-6B5A986761E7}" presName="parentText" presStyleLbl="node1" presStyleIdx="6" presStyleCnt="8">
        <dgm:presLayoutVars>
          <dgm:chMax val="0"/>
          <dgm:bulletEnabled val="1"/>
        </dgm:presLayoutVars>
      </dgm:prSet>
      <dgm:spPr/>
    </dgm:pt>
    <dgm:pt modelId="{3670CA3B-B31E-334B-909A-555FCC3EA786}" type="pres">
      <dgm:prSet presAssocID="{94488E2D-9CF4-114F-BEA3-6B5A986761E7}" presName="childText" presStyleLbl="revTx" presStyleIdx="6" presStyleCnt="8">
        <dgm:presLayoutVars>
          <dgm:bulletEnabled val="1"/>
        </dgm:presLayoutVars>
      </dgm:prSet>
      <dgm:spPr/>
    </dgm:pt>
    <dgm:pt modelId="{965C47CE-528A-2241-ABF3-8E27B7B4E94E}" type="pres">
      <dgm:prSet presAssocID="{E04FCCE8-22C5-F948-8D2B-35E0D1DDE379}" presName="parentText" presStyleLbl="node1" presStyleIdx="7" presStyleCnt="8">
        <dgm:presLayoutVars>
          <dgm:chMax val="0"/>
          <dgm:bulletEnabled val="1"/>
        </dgm:presLayoutVars>
      </dgm:prSet>
      <dgm:spPr/>
    </dgm:pt>
    <dgm:pt modelId="{50339574-F874-1C42-A3B5-7695C5C80EED}" type="pres">
      <dgm:prSet presAssocID="{E04FCCE8-22C5-F948-8D2B-35E0D1DDE379}" presName="childText" presStyleLbl="revTx" presStyleIdx="7" presStyleCnt="8">
        <dgm:presLayoutVars>
          <dgm:bulletEnabled val="1"/>
        </dgm:presLayoutVars>
      </dgm:prSet>
      <dgm:spPr/>
    </dgm:pt>
  </dgm:ptLst>
  <dgm:cxnLst>
    <dgm:cxn modelId="{866D69A6-21A0-B244-82D8-01774FB32A0E}" type="presOf" srcId="{E04FCCE8-22C5-F948-8D2B-35E0D1DDE379}" destId="{965C47CE-528A-2241-ABF3-8E27B7B4E94E}" srcOrd="0" destOrd="0" presId="urn:microsoft.com/office/officeart/2005/8/layout/vList2"/>
    <dgm:cxn modelId="{605189E4-3E16-CA4C-AE29-660B32DC761B}" type="presOf" srcId="{979CDDED-CC2E-A346-AA93-12DECBF4E7D3}" destId="{D16C8415-B847-8349-B7B9-1E34031A66D0}" srcOrd="0" destOrd="0" presId="urn:microsoft.com/office/officeart/2005/8/layout/vList2"/>
    <dgm:cxn modelId="{17676270-F894-7B45-ADF9-5818910B24DC}" type="presOf" srcId="{94488E2D-9CF4-114F-BEA3-6B5A986761E7}" destId="{AE6F8335-E535-5443-B88D-5EFF349AFF1F}" srcOrd="0" destOrd="0" presId="urn:microsoft.com/office/officeart/2005/8/layout/vList2"/>
    <dgm:cxn modelId="{10F3083F-41B3-9F4C-BEBB-0101DD635BD5}" srcId="{FEB46601-B2CB-1D45-A9EF-7BD15BE29BDC}" destId="{24DF14E4-5FF9-4144-9DAB-402E26F19D74}" srcOrd="0" destOrd="0" parTransId="{278681AA-A4F2-4048-A835-FA4CA8804C71}" sibTransId="{F2CD0E25-547B-2545-8A4B-1DF8AAD18639}"/>
    <dgm:cxn modelId="{D29569BC-9E3D-B947-869C-770DD658079D}" type="presOf" srcId="{C5818B2F-232E-BE46-80CA-330FAE10ADAA}" destId="{DAA62D62-CAD1-884D-90E4-FFB643AD2F8D}" srcOrd="0" destOrd="0" presId="urn:microsoft.com/office/officeart/2005/8/layout/vList2"/>
    <dgm:cxn modelId="{D56C14F3-42DB-994B-9BBB-0744E22B49D2}" type="presOf" srcId="{E3E74FBE-257C-C14A-B3F3-60FDF54C1B85}" destId="{3E6C5BAC-C3F4-2E41-AC7D-AD06F0953A36}" srcOrd="0" destOrd="0" presId="urn:microsoft.com/office/officeart/2005/8/layout/vList2"/>
    <dgm:cxn modelId="{036DAD19-F3A2-FA48-8D3A-21947B4D27E7}" type="presOf" srcId="{1FF0CD21-2DBF-0541-9D22-4E728E18115D}" destId="{44DE9E32-C6D8-A043-9B75-1ACF12A33218}" srcOrd="0" destOrd="0" presId="urn:microsoft.com/office/officeart/2005/8/layout/vList2"/>
    <dgm:cxn modelId="{765E6BD6-B556-E84F-83D9-96249E361A68}" type="presOf" srcId="{24A70331-D909-1B4E-947D-234D37DDFD69}" destId="{4F233E19-0212-3B4B-927E-F15954BD5E45}" srcOrd="0" destOrd="0" presId="urn:microsoft.com/office/officeart/2005/8/layout/vList2"/>
    <dgm:cxn modelId="{88E52D9A-48ED-8249-A322-26CF5FBF18BF}" type="presOf" srcId="{75F5EBBA-4572-7A42-B4F8-DB55BD91109E}" destId="{6C20C333-6512-B941-AA2A-E67764B8A3CE}" srcOrd="0" destOrd="0" presId="urn:microsoft.com/office/officeart/2005/8/layout/vList2"/>
    <dgm:cxn modelId="{A4FAEFDA-D84F-2340-89A0-64DDEE648ACD}" type="presOf" srcId="{7078F390-B94B-094F-918B-0AF57DE289F6}" destId="{58B41185-F0B1-AB4A-99D7-DAED950C2EBA}" srcOrd="0" destOrd="1" presId="urn:microsoft.com/office/officeart/2005/8/layout/vList2"/>
    <dgm:cxn modelId="{3831E4F7-8038-9A4B-B69B-7B6FDF91F1F1}" type="presOf" srcId="{2874780A-341B-014E-BB0C-47283E1FE068}" destId="{50339574-F874-1C42-A3B5-7695C5C80EED}" srcOrd="0" destOrd="0" presId="urn:microsoft.com/office/officeart/2005/8/layout/vList2"/>
    <dgm:cxn modelId="{8D34F64A-E85D-3544-A091-08C423A1936A}" srcId="{F53BF808-B61A-AB49-AAA9-5232C3FA25F3}" destId="{8C07718C-4192-8D4C-AD18-D845AA34D0AE}" srcOrd="1" destOrd="0" parTransId="{A710BBED-7B73-F34F-B017-45193FC981B7}" sibTransId="{251666BB-0183-4C4D-990E-694D568F219A}"/>
    <dgm:cxn modelId="{6118D5E4-D76B-B645-A69F-4E973DBC6297}" srcId="{C5818B2F-232E-BE46-80CA-330FAE10ADAA}" destId="{7078F390-B94B-094F-918B-0AF57DE289F6}" srcOrd="1" destOrd="0" parTransId="{7843D33D-333B-BF4C-867E-FADB4610C7B6}" sibTransId="{0A3C2B80-99C2-744D-BBAE-3F364497F896}"/>
    <dgm:cxn modelId="{B39B2985-949A-1743-98FF-0A83F529DF31}" type="presOf" srcId="{61CACB08-3FB8-AB44-BE8E-085AF961607E}" destId="{D3BFEA3C-9507-6540-8ECE-5099884360C3}" srcOrd="0" destOrd="0" presId="urn:microsoft.com/office/officeart/2005/8/layout/vList2"/>
    <dgm:cxn modelId="{D641735B-5610-DF41-B10A-2C2F1CA21311}" srcId="{F53BF808-B61A-AB49-AAA9-5232C3FA25F3}" destId="{C5818B2F-232E-BE46-80CA-330FAE10ADAA}" srcOrd="0" destOrd="0" parTransId="{6832AF6C-7C4D-8D42-8CF8-3312F73DFF4D}" sibTransId="{7F15A19C-A39E-B749-B12A-8F81F144C2B6}"/>
    <dgm:cxn modelId="{31DAE763-9DC3-D945-AC90-C74659D76F9B}" type="presOf" srcId="{24DF14E4-5FF9-4144-9DAB-402E26F19D74}" destId="{D224665A-FD15-B44E-8015-77B76C22AAF4}" srcOrd="0" destOrd="0" presId="urn:microsoft.com/office/officeart/2005/8/layout/vList2"/>
    <dgm:cxn modelId="{8060C52E-020A-594A-9BE7-CDF9902B12E8}" srcId="{F53BF808-B61A-AB49-AAA9-5232C3FA25F3}" destId="{E04FCCE8-22C5-F948-8D2B-35E0D1DDE379}" srcOrd="7" destOrd="0" parTransId="{1CCC2B1A-280E-354C-BD31-65056DF723FD}" sibTransId="{989F740E-09C5-1140-B31B-B97542A4D7C4}"/>
    <dgm:cxn modelId="{83D05D68-ADE5-AE40-9D3C-4AC018D28385}" srcId="{F53BF808-B61A-AB49-AAA9-5232C3FA25F3}" destId="{979CDDED-CC2E-A346-AA93-12DECBF4E7D3}" srcOrd="5" destOrd="0" parTransId="{95B1F919-DBB2-E74A-AC83-4492861BEF5C}" sibTransId="{C7D69E66-6E02-1E4E-AFB0-A458F3C60EC8}"/>
    <dgm:cxn modelId="{FD060603-9E90-8247-A1FB-6A9155FA01EE}" type="presOf" srcId="{7883D0C5-5F84-474C-AFCA-CF7EF0315300}" destId="{58B41185-F0B1-AB4A-99D7-DAED950C2EBA}" srcOrd="0" destOrd="0" presId="urn:microsoft.com/office/officeart/2005/8/layout/vList2"/>
    <dgm:cxn modelId="{35F35952-4EA4-8840-94B2-6F7DAC8F908F}" type="presOf" srcId="{281C5C01-A6D9-ED44-A056-B99C63CCFF2D}" destId="{500AACEC-39DE-7349-BB67-0F9AE15469D9}" srcOrd="0" destOrd="0" presId="urn:microsoft.com/office/officeart/2005/8/layout/vList2"/>
    <dgm:cxn modelId="{173692DF-5F1F-8848-9C6D-DD3A127AE9B4}" srcId="{F53BF808-B61A-AB49-AAA9-5232C3FA25F3}" destId="{75F5EBBA-4572-7A42-B4F8-DB55BD91109E}" srcOrd="3" destOrd="0" parTransId="{C05F277D-1E10-364D-AB4D-7134CFE0AE7B}" sibTransId="{E018BB20-8549-1F4B-9768-C4383CCF290E}"/>
    <dgm:cxn modelId="{CF06B078-BDEE-DA49-B3AA-8926161607F6}" srcId="{E04FCCE8-22C5-F948-8D2B-35E0D1DDE379}" destId="{2874780A-341B-014E-BB0C-47283E1FE068}" srcOrd="0" destOrd="0" parTransId="{26194186-3077-B74D-8B58-E890BDDB7359}" sibTransId="{3A47FBFA-843A-AC4D-A9CE-E9CCF2E73EED}"/>
    <dgm:cxn modelId="{A4F76BF6-54EC-8F4C-BB45-735984FEEFF6}" srcId="{E04FCCE8-22C5-F948-8D2B-35E0D1DDE379}" destId="{3AF97C28-005C-B14F-9AE0-79EF1AEF6760}" srcOrd="1" destOrd="0" parTransId="{C6B2C52C-502E-774F-B612-A6F1EA761643}" sibTransId="{08EA4349-0D3F-D843-A712-B6D6CE76FDA8}"/>
    <dgm:cxn modelId="{3C2F8243-7C38-8F4C-81FD-E8609396D2A7}" srcId="{94488E2D-9CF4-114F-BEA3-6B5A986761E7}" destId="{DA38C89C-6E79-9643-ABC5-C9FD486B6961}" srcOrd="0" destOrd="0" parTransId="{515855A3-8E2E-8A47-972F-F091B8D30245}" sibTransId="{C65C1B3F-C28A-1A47-BA28-DAEB17BE404A}"/>
    <dgm:cxn modelId="{EECC0E55-BE70-484C-B3D2-DB8909727676}" type="presOf" srcId="{DA38C89C-6E79-9643-ABC5-C9FD486B6961}" destId="{3670CA3B-B31E-334B-909A-555FCC3EA786}" srcOrd="0" destOrd="0" presId="urn:microsoft.com/office/officeart/2005/8/layout/vList2"/>
    <dgm:cxn modelId="{AAE04FB5-650A-EC4A-B44E-F7AF3E325CED}" type="presOf" srcId="{FEB46601-B2CB-1D45-A9EF-7BD15BE29BDC}" destId="{AB3C05A6-A5E5-7944-BD10-A10CB37E4652}" srcOrd="0" destOrd="0" presId="urn:microsoft.com/office/officeart/2005/8/layout/vList2"/>
    <dgm:cxn modelId="{201977F8-57AD-D74C-8EE4-A9633FCFA78C}" type="presOf" srcId="{F53BF808-B61A-AB49-AAA9-5232C3FA25F3}" destId="{D0939FB9-63A3-1E47-9BF8-8BFC3345D485}" srcOrd="0" destOrd="0" presId="urn:microsoft.com/office/officeart/2005/8/layout/vList2"/>
    <dgm:cxn modelId="{F95FEB49-8367-D44A-9A58-2737A9D49A01}" srcId="{8C07718C-4192-8D4C-AD18-D845AA34D0AE}" destId="{E3E74FBE-257C-C14A-B3F3-60FDF54C1B85}" srcOrd="0" destOrd="0" parTransId="{7EA7DFA9-FF50-8641-B197-9AE0C8454FB1}" sibTransId="{A960B833-F699-8949-8289-580E778FF9AD}"/>
    <dgm:cxn modelId="{C3075B06-AD70-3343-8416-E57D88B6B547}" srcId="{F53BF808-B61A-AB49-AAA9-5232C3FA25F3}" destId="{94488E2D-9CF4-114F-BEA3-6B5A986761E7}" srcOrd="6" destOrd="0" parTransId="{82A68859-F4D0-F942-B62C-50815958EDDA}" sibTransId="{449C6085-0D11-6D48-9642-6AD3333ABAF4}"/>
    <dgm:cxn modelId="{9B14D636-1480-E045-BB2F-F64D9DDFF05D}" type="presOf" srcId="{8C07718C-4192-8D4C-AD18-D845AA34D0AE}" destId="{8AE05700-4663-A946-BCD4-2C2B7EFF7813}" srcOrd="0" destOrd="0" presId="urn:microsoft.com/office/officeart/2005/8/layout/vList2"/>
    <dgm:cxn modelId="{EAF3280F-9136-4644-BA12-C321D68DC634}" srcId="{F53BF808-B61A-AB49-AAA9-5232C3FA25F3}" destId="{24A70331-D909-1B4E-947D-234D37DDFD69}" srcOrd="4" destOrd="0" parTransId="{A31EE51B-A59B-C04B-9384-9B3E5C7B483A}" sibTransId="{3788CA6C-C8CD-DE46-BFA6-3C30C23C7464}"/>
    <dgm:cxn modelId="{784C4DD6-F068-4142-8230-79530B32E450}" type="presOf" srcId="{3AF97C28-005C-B14F-9AE0-79EF1AEF6760}" destId="{50339574-F874-1C42-A3B5-7695C5C80EED}" srcOrd="0" destOrd="1" presId="urn:microsoft.com/office/officeart/2005/8/layout/vList2"/>
    <dgm:cxn modelId="{603C4B25-78A5-DA4A-AED5-3BB001596EF5}" srcId="{24A70331-D909-1B4E-947D-234D37DDFD69}" destId="{1FF0CD21-2DBF-0541-9D22-4E728E18115D}" srcOrd="0" destOrd="0" parTransId="{E75BEE3E-30B2-C84A-9F36-19AC57D1EFC2}" sibTransId="{ED2DE10B-88FE-0A46-BC9C-74EDF36F3A3C}"/>
    <dgm:cxn modelId="{BE438B31-3AD0-AA4A-A8D0-1AF360A2D902}" srcId="{75F5EBBA-4572-7A42-B4F8-DB55BD91109E}" destId="{281C5C01-A6D9-ED44-A056-B99C63CCFF2D}" srcOrd="0" destOrd="0" parTransId="{DEE21C02-7EB6-F04B-B213-56164A2A2F5E}" sibTransId="{D8E82501-B5D0-5045-BC8A-D1932F0AA178}"/>
    <dgm:cxn modelId="{900CDE19-35C3-AE47-8771-DC6046C914FE}" srcId="{979CDDED-CC2E-A346-AA93-12DECBF4E7D3}" destId="{61CACB08-3FB8-AB44-BE8E-085AF961607E}" srcOrd="0" destOrd="0" parTransId="{F1C96655-88DF-AA46-A58F-7D74E7413F89}" sibTransId="{74C50D32-7578-7E42-B027-C04EFE42A611}"/>
    <dgm:cxn modelId="{5807ADD5-7E3E-8A41-ACF7-1AFE1E1B78D7}" srcId="{F53BF808-B61A-AB49-AAA9-5232C3FA25F3}" destId="{FEB46601-B2CB-1D45-A9EF-7BD15BE29BDC}" srcOrd="2" destOrd="0" parTransId="{52E4921C-DBFB-2640-BB56-21BC18F75CF4}" sibTransId="{6A1ECA5D-881D-8F48-96B4-7658881C3033}"/>
    <dgm:cxn modelId="{2C4F32F1-CCCA-5F46-B3AF-102B16F97147}" srcId="{C5818B2F-232E-BE46-80CA-330FAE10ADAA}" destId="{7883D0C5-5F84-474C-AFCA-CF7EF0315300}" srcOrd="0" destOrd="0" parTransId="{5EE135D7-C918-7645-B8D1-D490E632BD0A}" sibTransId="{468894AB-5987-D149-84FE-EEDD49FA4D76}"/>
    <dgm:cxn modelId="{95208346-F416-7443-A15B-4711836703EE}" type="presParOf" srcId="{D0939FB9-63A3-1E47-9BF8-8BFC3345D485}" destId="{DAA62D62-CAD1-884D-90E4-FFB643AD2F8D}" srcOrd="0" destOrd="0" presId="urn:microsoft.com/office/officeart/2005/8/layout/vList2"/>
    <dgm:cxn modelId="{239F6549-2311-EE40-859F-ECED1C607E53}" type="presParOf" srcId="{D0939FB9-63A3-1E47-9BF8-8BFC3345D485}" destId="{58B41185-F0B1-AB4A-99D7-DAED950C2EBA}" srcOrd="1" destOrd="0" presId="urn:microsoft.com/office/officeart/2005/8/layout/vList2"/>
    <dgm:cxn modelId="{22B7EFF0-2A84-CE43-99A2-94B1828DC065}" type="presParOf" srcId="{D0939FB9-63A3-1E47-9BF8-8BFC3345D485}" destId="{8AE05700-4663-A946-BCD4-2C2B7EFF7813}" srcOrd="2" destOrd="0" presId="urn:microsoft.com/office/officeart/2005/8/layout/vList2"/>
    <dgm:cxn modelId="{31C301CE-4F12-0149-BD31-3A2B3FED6F32}" type="presParOf" srcId="{D0939FB9-63A3-1E47-9BF8-8BFC3345D485}" destId="{3E6C5BAC-C3F4-2E41-AC7D-AD06F0953A36}" srcOrd="3" destOrd="0" presId="urn:microsoft.com/office/officeart/2005/8/layout/vList2"/>
    <dgm:cxn modelId="{67B5DF48-D036-CA46-A950-FB8CCD80999E}" type="presParOf" srcId="{D0939FB9-63A3-1E47-9BF8-8BFC3345D485}" destId="{AB3C05A6-A5E5-7944-BD10-A10CB37E4652}" srcOrd="4" destOrd="0" presId="urn:microsoft.com/office/officeart/2005/8/layout/vList2"/>
    <dgm:cxn modelId="{75CA9827-7188-B247-8076-4B4D673BD8EA}" type="presParOf" srcId="{D0939FB9-63A3-1E47-9BF8-8BFC3345D485}" destId="{D224665A-FD15-B44E-8015-77B76C22AAF4}" srcOrd="5" destOrd="0" presId="urn:microsoft.com/office/officeart/2005/8/layout/vList2"/>
    <dgm:cxn modelId="{246BA967-A167-A04C-AA77-823787EC153F}" type="presParOf" srcId="{D0939FB9-63A3-1E47-9BF8-8BFC3345D485}" destId="{6C20C333-6512-B941-AA2A-E67764B8A3CE}" srcOrd="6" destOrd="0" presId="urn:microsoft.com/office/officeart/2005/8/layout/vList2"/>
    <dgm:cxn modelId="{59C06D41-AEEB-F14C-88BB-DA0BF41D3560}" type="presParOf" srcId="{D0939FB9-63A3-1E47-9BF8-8BFC3345D485}" destId="{500AACEC-39DE-7349-BB67-0F9AE15469D9}" srcOrd="7" destOrd="0" presId="urn:microsoft.com/office/officeart/2005/8/layout/vList2"/>
    <dgm:cxn modelId="{CCDB4A37-9D10-A141-ADEF-C527C1D0C055}" type="presParOf" srcId="{D0939FB9-63A3-1E47-9BF8-8BFC3345D485}" destId="{4F233E19-0212-3B4B-927E-F15954BD5E45}" srcOrd="8" destOrd="0" presId="urn:microsoft.com/office/officeart/2005/8/layout/vList2"/>
    <dgm:cxn modelId="{591E02DA-BC74-9244-B93A-8EC92C38CED1}" type="presParOf" srcId="{D0939FB9-63A3-1E47-9BF8-8BFC3345D485}" destId="{44DE9E32-C6D8-A043-9B75-1ACF12A33218}" srcOrd="9" destOrd="0" presId="urn:microsoft.com/office/officeart/2005/8/layout/vList2"/>
    <dgm:cxn modelId="{3BACEB9F-FC08-9A43-805F-9AA8AEB941E7}" type="presParOf" srcId="{D0939FB9-63A3-1E47-9BF8-8BFC3345D485}" destId="{D16C8415-B847-8349-B7B9-1E34031A66D0}" srcOrd="10" destOrd="0" presId="urn:microsoft.com/office/officeart/2005/8/layout/vList2"/>
    <dgm:cxn modelId="{9133E048-44AD-774E-8BCF-C38489343171}" type="presParOf" srcId="{D0939FB9-63A3-1E47-9BF8-8BFC3345D485}" destId="{D3BFEA3C-9507-6540-8ECE-5099884360C3}" srcOrd="11" destOrd="0" presId="urn:microsoft.com/office/officeart/2005/8/layout/vList2"/>
    <dgm:cxn modelId="{D8AF5885-2530-8F49-A812-F3BEA3F9314B}" type="presParOf" srcId="{D0939FB9-63A3-1E47-9BF8-8BFC3345D485}" destId="{AE6F8335-E535-5443-B88D-5EFF349AFF1F}" srcOrd="12" destOrd="0" presId="urn:microsoft.com/office/officeart/2005/8/layout/vList2"/>
    <dgm:cxn modelId="{91D9D983-3FB2-A54A-86F9-E0F666F73E9E}" type="presParOf" srcId="{D0939FB9-63A3-1E47-9BF8-8BFC3345D485}" destId="{3670CA3B-B31E-334B-909A-555FCC3EA786}" srcOrd="13" destOrd="0" presId="urn:microsoft.com/office/officeart/2005/8/layout/vList2"/>
    <dgm:cxn modelId="{2C490E48-C84C-4D4F-B0F0-3D4A979E9A88}" type="presParOf" srcId="{D0939FB9-63A3-1E47-9BF8-8BFC3345D485}" destId="{965C47CE-528A-2241-ABF3-8E27B7B4E94E}" srcOrd="14" destOrd="0" presId="urn:microsoft.com/office/officeart/2005/8/layout/vList2"/>
    <dgm:cxn modelId="{63C43E2F-F876-BB4A-8EA4-4EE6283051B0}" type="presParOf" srcId="{D0939FB9-63A3-1E47-9BF8-8BFC3345D485}" destId="{50339574-F874-1C42-A3B5-7695C5C80EED}" srcOrd="1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EF43200-2121-4921-951D-D656AC93D364}" type="doc">
      <dgm:prSet loTypeId="urn:microsoft.com/office/officeart/2009/3/layout/StepUpProcess" loCatId="process" qsTypeId="urn:microsoft.com/office/officeart/2005/8/quickstyle/simple1" qsCatId="simple" csTypeId="urn:microsoft.com/office/officeart/2005/8/colors/colorful3" csCatId="colorful" phldr="1"/>
      <dgm:spPr/>
    </dgm:pt>
    <dgm:pt modelId="{3F8577B4-77F1-4B68-87E7-5F22CD5B6D4C}">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Solar</a:t>
          </a:r>
        </a:p>
      </dgm:t>
    </dgm:pt>
    <dgm:pt modelId="{77BEA68D-52D6-4770-AD40-523731367741}" type="parTrans" cxnId="{6DB6F94C-0AC8-4B89-9DC7-325C20ECCF85}">
      <dgm:prSet/>
      <dgm:spPr/>
      <dgm:t>
        <a:bodyPr/>
        <a:lstStyle/>
        <a:p>
          <a:endParaRPr lang="en-US"/>
        </a:p>
      </dgm:t>
    </dgm:pt>
    <dgm:pt modelId="{63B9B9EE-97B1-4652-9AE6-44063997DE8F}" type="sibTrans" cxnId="{6DB6F94C-0AC8-4B89-9DC7-325C20ECCF85}">
      <dgm:prSet/>
      <dgm:spPr/>
      <dgm:t>
        <a:bodyPr/>
        <a:lstStyle/>
        <a:p>
          <a:endParaRPr lang="en-US"/>
        </a:p>
      </dgm:t>
    </dgm:pt>
    <dgm:pt modelId="{6682420C-AF00-4531-AAB3-7F3E2F581F10}">
      <dgm:prSet phldrT="[Text]" custT="1">
        <dgm:style>
          <a:lnRef idx="1">
            <a:schemeClr val="accent4"/>
          </a:lnRef>
          <a:fillRef idx="2">
            <a:schemeClr val="accent4"/>
          </a:fillRef>
          <a:effectRef idx="1">
            <a:schemeClr val="accent4"/>
          </a:effectRef>
          <a:fontRef idx="minor">
            <a:schemeClr val="dk1"/>
          </a:fontRef>
        </dgm:style>
      </dgm:prSet>
      <dgm:spPr>
        <a:solidFill>
          <a:srgbClr val="FFC000"/>
        </a:solidFill>
        <a:ln/>
      </dgm:spPr>
      <dgm:t>
        <a:bodyPr/>
        <a:lstStyle/>
        <a:p>
          <a:r>
            <a:rPr lang="en-US" sz="3600" dirty="0"/>
            <a:t>Wind</a:t>
          </a:r>
        </a:p>
      </dgm:t>
    </dgm:pt>
    <dgm:pt modelId="{EF8B1BAD-1344-4C60-A8A3-5B6A2DF785B9}" type="parTrans" cxnId="{4340B692-7A01-4D35-9852-36A4149BF0EB}">
      <dgm:prSet/>
      <dgm:spPr/>
      <dgm:t>
        <a:bodyPr/>
        <a:lstStyle/>
        <a:p>
          <a:endParaRPr lang="en-US"/>
        </a:p>
      </dgm:t>
    </dgm:pt>
    <dgm:pt modelId="{D775C013-7F66-4114-B0ED-C84EBE7C8972}" type="sibTrans" cxnId="{4340B692-7A01-4D35-9852-36A4149BF0EB}">
      <dgm:prSet/>
      <dgm:spPr/>
      <dgm:t>
        <a:bodyPr/>
        <a:lstStyle/>
        <a:p>
          <a:endParaRPr lang="en-US"/>
        </a:p>
      </dgm:t>
    </dgm:pt>
    <dgm:pt modelId="{BD36DBC9-3F98-4B1F-9130-24328D38B782}">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Biomass</a:t>
          </a:r>
        </a:p>
      </dgm:t>
    </dgm:pt>
    <dgm:pt modelId="{D4A4058B-BCF6-4E9E-96F2-5C8C3330C44B}" type="parTrans" cxnId="{9AA7ECC0-FF13-4DE2-BADD-58C92CF281F2}">
      <dgm:prSet/>
      <dgm:spPr/>
      <dgm:t>
        <a:bodyPr/>
        <a:lstStyle/>
        <a:p>
          <a:endParaRPr lang="en-US"/>
        </a:p>
      </dgm:t>
    </dgm:pt>
    <dgm:pt modelId="{E64D5902-A8F2-4A09-9E31-35DED1EAFAE0}" type="sibTrans" cxnId="{9AA7ECC0-FF13-4DE2-BADD-58C92CF281F2}">
      <dgm:prSet/>
      <dgm:spPr/>
      <dgm:t>
        <a:bodyPr/>
        <a:lstStyle/>
        <a:p>
          <a:endParaRPr lang="en-US"/>
        </a:p>
      </dgm:t>
    </dgm:pt>
    <dgm:pt modelId="{496111B9-8F8C-4F79-8285-5CEE072EEE92}">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Small Hydro</a:t>
          </a:r>
        </a:p>
      </dgm:t>
    </dgm:pt>
    <dgm:pt modelId="{18DB00FD-C396-427B-B494-EDCB243B10D7}" type="parTrans" cxnId="{A3F753D3-6557-48BE-A693-39FA636654A0}">
      <dgm:prSet/>
      <dgm:spPr/>
      <dgm:t>
        <a:bodyPr/>
        <a:lstStyle/>
        <a:p>
          <a:endParaRPr lang="en-US"/>
        </a:p>
      </dgm:t>
    </dgm:pt>
    <dgm:pt modelId="{2987DCE3-2162-411E-ACF1-FD5EB98A4C82}" type="sibTrans" cxnId="{A3F753D3-6557-48BE-A693-39FA636654A0}">
      <dgm:prSet/>
      <dgm:spPr/>
      <dgm:t>
        <a:bodyPr/>
        <a:lstStyle/>
        <a:p>
          <a:endParaRPr lang="en-US"/>
        </a:p>
      </dgm:t>
    </dgm:pt>
    <dgm:pt modelId="{14CC3F0A-8BB9-4C5D-A55F-618E5B146E2B}" type="pres">
      <dgm:prSet presAssocID="{5EF43200-2121-4921-951D-D656AC93D364}" presName="rootnode" presStyleCnt="0">
        <dgm:presLayoutVars>
          <dgm:chMax/>
          <dgm:chPref/>
          <dgm:dir/>
          <dgm:animLvl val="lvl"/>
        </dgm:presLayoutVars>
      </dgm:prSet>
      <dgm:spPr/>
    </dgm:pt>
    <dgm:pt modelId="{774024F4-5844-4A22-93F0-97ED389C2E8C}" type="pres">
      <dgm:prSet presAssocID="{496111B9-8F8C-4F79-8285-5CEE072EEE92}" presName="composite" presStyleCnt="0"/>
      <dgm:spPr/>
    </dgm:pt>
    <dgm:pt modelId="{93633419-53CB-4C87-B7D2-E3E750DBB8BE}" type="pres">
      <dgm:prSet presAssocID="{496111B9-8F8C-4F79-8285-5CEE072EEE92}" presName="LShape" presStyleLbl="alignNode1" presStyleIdx="0" presStyleCnt="7"/>
      <dgm:spPr/>
    </dgm:pt>
    <dgm:pt modelId="{091798C1-928E-4D71-B595-E73FA17E8DE9}" type="pres">
      <dgm:prSet presAssocID="{496111B9-8F8C-4F79-8285-5CEE072EEE92}" presName="ParentText" presStyleLbl="revTx" presStyleIdx="0" presStyleCnt="4">
        <dgm:presLayoutVars>
          <dgm:chMax val="0"/>
          <dgm:chPref val="0"/>
          <dgm:bulletEnabled val="1"/>
        </dgm:presLayoutVars>
      </dgm:prSet>
      <dgm:spPr/>
    </dgm:pt>
    <dgm:pt modelId="{CF331E8A-240F-4321-8066-1ABC542EFA4E}" type="pres">
      <dgm:prSet presAssocID="{496111B9-8F8C-4F79-8285-5CEE072EEE92}" presName="Triangle" presStyleLbl="alignNode1" presStyleIdx="1" presStyleCnt="7"/>
      <dgm:spPr/>
    </dgm:pt>
    <dgm:pt modelId="{2AA8CDBD-DD1F-4C8E-9B32-E9B5A5487DE2}" type="pres">
      <dgm:prSet presAssocID="{2987DCE3-2162-411E-ACF1-FD5EB98A4C82}" presName="sibTrans" presStyleCnt="0"/>
      <dgm:spPr/>
    </dgm:pt>
    <dgm:pt modelId="{71C0E1A9-6E57-4112-A8DF-4E7637099146}" type="pres">
      <dgm:prSet presAssocID="{2987DCE3-2162-411E-ACF1-FD5EB98A4C82}" presName="space" presStyleCnt="0"/>
      <dgm:spPr/>
    </dgm:pt>
    <dgm:pt modelId="{14A21968-919E-447E-A6CF-4063BA6E3CB2}" type="pres">
      <dgm:prSet presAssocID="{BD36DBC9-3F98-4B1F-9130-24328D38B782}" presName="composite" presStyleCnt="0"/>
      <dgm:spPr/>
    </dgm:pt>
    <dgm:pt modelId="{CC85E187-03CF-4FFB-9D0B-194855BC3F99}" type="pres">
      <dgm:prSet presAssocID="{BD36DBC9-3F98-4B1F-9130-24328D38B782}" presName="LShape" presStyleLbl="alignNode1" presStyleIdx="2" presStyleCnt="7"/>
      <dgm:spPr/>
    </dgm:pt>
    <dgm:pt modelId="{C0119473-6E50-4A6B-8AC9-C025CC9BF3C8}" type="pres">
      <dgm:prSet presAssocID="{BD36DBC9-3F98-4B1F-9130-24328D38B782}" presName="ParentText" presStyleLbl="revTx" presStyleIdx="1" presStyleCnt="4">
        <dgm:presLayoutVars>
          <dgm:chMax val="0"/>
          <dgm:chPref val="0"/>
          <dgm:bulletEnabled val="1"/>
        </dgm:presLayoutVars>
      </dgm:prSet>
      <dgm:spPr/>
    </dgm:pt>
    <dgm:pt modelId="{0B9265C7-5B95-4698-B5D4-C3C4696C58B3}" type="pres">
      <dgm:prSet presAssocID="{BD36DBC9-3F98-4B1F-9130-24328D38B782}" presName="Triangle" presStyleLbl="alignNode1" presStyleIdx="3" presStyleCnt="7"/>
      <dgm:spPr/>
    </dgm:pt>
    <dgm:pt modelId="{7FC4F7B2-E0F5-4CED-BB69-20B34F1C754F}" type="pres">
      <dgm:prSet presAssocID="{E64D5902-A8F2-4A09-9E31-35DED1EAFAE0}" presName="sibTrans" presStyleCnt="0"/>
      <dgm:spPr/>
    </dgm:pt>
    <dgm:pt modelId="{268C4C03-8AB4-49CC-A49B-0D7DB5D1FB00}" type="pres">
      <dgm:prSet presAssocID="{E64D5902-A8F2-4A09-9E31-35DED1EAFAE0}" presName="space" presStyleCnt="0"/>
      <dgm:spPr/>
    </dgm:pt>
    <dgm:pt modelId="{E82CEC5A-39AC-4173-B450-AA7CF3BA65FE}" type="pres">
      <dgm:prSet presAssocID="{6682420C-AF00-4531-AAB3-7F3E2F581F10}" presName="composite" presStyleCnt="0"/>
      <dgm:spPr/>
    </dgm:pt>
    <dgm:pt modelId="{C08E4519-126C-4AE3-A651-46328CF00D14}" type="pres">
      <dgm:prSet presAssocID="{6682420C-AF00-4531-AAB3-7F3E2F581F10}" presName="LShape" presStyleLbl="alignNode1" presStyleIdx="4" presStyleCnt="7"/>
      <dgm:spPr/>
    </dgm:pt>
    <dgm:pt modelId="{0BDE80F2-2A15-4D68-ACE0-39F5F311E044}" type="pres">
      <dgm:prSet presAssocID="{6682420C-AF00-4531-AAB3-7F3E2F581F10}" presName="ParentText" presStyleLbl="revTx" presStyleIdx="2" presStyleCnt="4">
        <dgm:presLayoutVars>
          <dgm:chMax val="0"/>
          <dgm:chPref val="0"/>
          <dgm:bulletEnabled val="1"/>
        </dgm:presLayoutVars>
      </dgm:prSet>
      <dgm:spPr/>
    </dgm:pt>
    <dgm:pt modelId="{503A4E7C-DCC7-4876-988C-74EF011D1F28}" type="pres">
      <dgm:prSet presAssocID="{6682420C-AF00-4531-AAB3-7F3E2F581F10}" presName="Triangle" presStyleLbl="alignNode1" presStyleIdx="5" presStyleCnt="7"/>
      <dgm:spPr/>
    </dgm:pt>
    <dgm:pt modelId="{0020FD70-6C0C-44C4-AC17-6543B8CD387F}" type="pres">
      <dgm:prSet presAssocID="{D775C013-7F66-4114-B0ED-C84EBE7C8972}" presName="sibTrans" presStyleCnt="0"/>
      <dgm:spPr/>
    </dgm:pt>
    <dgm:pt modelId="{742C5894-6B0C-47CA-A12B-37434463E81F}" type="pres">
      <dgm:prSet presAssocID="{D775C013-7F66-4114-B0ED-C84EBE7C8972}" presName="space" presStyleCnt="0"/>
      <dgm:spPr/>
    </dgm:pt>
    <dgm:pt modelId="{0175DEFF-1F3B-429D-B3DD-ADFFEBC4FD85}" type="pres">
      <dgm:prSet presAssocID="{3F8577B4-77F1-4B68-87E7-5F22CD5B6D4C}" presName="composite" presStyleCnt="0"/>
      <dgm:spPr/>
    </dgm:pt>
    <dgm:pt modelId="{40BE4D8F-ED03-47D3-88DE-D4DDAD8B32A2}" type="pres">
      <dgm:prSet presAssocID="{3F8577B4-77F1-4B68-87E7-5F22CD5B6D4C}" presName="LShape" presStyleLbl="alignNode1" presStyleIdx="6" presStyleCnt="7"/>
      <dgm:spPr/>
    </dgm:pt>
    <dgm:pt modelId="{6192D3D3-29A1-487E-835B-C67CAE3196FF}" type="pres">
      <dgm:prSet presAssocID="{3F8577B4-77F1-4B68-87E7-5F22CD5B6D4C}" presName="ParentText" presStyleLbl="revTx" presStyleIdx="3" presStyleCnt="4">
        <dgm:presLayoutVars>
          <dgm:chMax val="0"/>
          <dgm:chPref val="0"/>
          <dgm:bulletEnabled val="1"/>
        </dgm:presLayoutVars>
      </dgm:prSet>
      <dgm:spPr/>
    </dgm:pt>
  </dgm:ptLst>
  <dgm:cxnLst>
    <dgm:cxn modelId="{C88C4698-32E6-42E6-A80E-A3C13E4B6A09}" type="presOf" srcId="{5EF43200-2121-4921-951D-D656AC93D364}" destId="{14CC3F0A-8BB9-4C5D-A55F-618E5B146E2B}" srcOrd="0" destOrd="0" presId="urn:microsoft.com/office/officeart/2009/3/layout/StepUpProcess"/>
    <dgm:cxn modelId="{D4358321-2C6E-49B1-88AD-1C8A048F654E}" type="presOf" srcId="{496111B9-8F8C-4F79-8285-5CEE072EEE92}" destId="{091798C1-928E-4D71-B595-E73FA17E8DE9}" srcOrd="0" destOrd="0" presId="urn:microsoft.com/office/officeart/2009/3/layout/StepUpProcess"/>
    <dgm:cxn modelId="{06D7410D-FE91-4E95-87FC-93A85578D6C6}" type="presOf" srcId="{6682420C-AF00-4531-AAB3-7F3E2F581F10}" destId="{0BDE80F2-2A15-4D68-ACE0-39F5F311E044}" srcOrd="0" destOrd="0" presId="urn:microsoft.com/office/officeart/2009/3/layout/StepUpProcess"/>
    <dgm:cxn modelId="{8246D6D4-2EE8-4833-9A93-6086BA7E6885}" type="presOf" srcId="{3F8577B4-77F1-4B68-87E7-5F22CD5B6D4C}" destId="{6192D3D3-29A1-487E-835B-C67CAE3196FF}" srcOrd="0" destOrd="0" presId="urn:microsoft.com/office/officeart/2009/3/layout/StepUpProcess"/>
    <dgm:cxn modelId="{9AA7ECC0-FF13-4DE2-BADD-58C92CF281F2}" srcId="{5EF43200-2121-4921-951D-D656AC93D364}" destId="{BD36DBC9-3F98-4B1F-9130-24328D38B782}" srcOrd="1" destOrd="0" parTransId="{D4A4058B-BCF6-4E9E-96F2-5C8C3330C44B}" sibTransId="{E64D5902-A8F2-4A09-9E31-35DED1EAFAE0}"/>
    <dgm:cxn modelId="{4340B692-7A01-4D35-9852-36A4149BF0EB}" srcId="{5EF43200-2121-4921-951D-D656AC93D364}" destId="{6682420C-AF00-4531-AAB3-7F3E2F581F10}" srcOrd="2" destOrd="0" parTransId="{EF8B1BAD-1344-4C60-A8A3-5B6A2DF785B9}" sibTransId="{D775C013-7F66-4114-B0ED-C84EBE7C8972}"/>
    <dgm:cxn modelId="{A3F753D3-6557-48BE-A693-39FA636654A0}" srcId="{5EF43200-2121-4921-951D-D656AC93D364}" destId="{496111B9-8F8C-4F79-8285-5CEE072EEE92}" srcOrd="0" destOrd="0" parTransId="{18DB00FD-C396-427B-B494-EDCB243B10D7}" sibTransId="{2987DCE3-2162-411E-ACF1-FD5EB98A4C82}"/>
    <dgm:cxn modelId="{6DB6F94C-0AC8-4B89-9DC7-325C20ECCF85}" srcId="{5EF43200-2121-4921-951D-D656AC93D364}" destId="{3F8577B4-77F1-4B68-87E7-5F22CD5B6D4C}" srcOrd="3" destOrd="0" parTransId="{77BEA68D-52D6-4770-AD40-523731367741}" sibTransId="{63B9B9EE-97B1-4652-9AE6-44063997DE8F}"/>
    <dgm:cxn modelId="{B005927D-FC16-4FD6-B7EB-F02E2BF301B5}" type="presOf" srcId="{BD36DBC9-3F98-4B1F-9130-24328D38B782}" destId="{C0119473-6E50-4A6B-8AC9-C025CC9BF3C8}" srcOrd="0" destOrd="0" presId="urn:microsoft.com/office/officeart/2009/3/layout/StepUpProcess"/>
    <dgm:cxn modelId="{BAD7D1CD-8897-4026-BBB9-30870E765075}" type="presParOf" srcId="{14CC3F0A-8BB9-4C5D-A55F-618E5B146E2B}" destId="{774024F4-5844-4A22-93F0-97ED389C2E8C}" srcOrd="0" destOrd="0" presId="urn:microsoft.com/office/officeart/2009/3/layout/StepUpProcess"/>
    <dgm:cxn modelId="{44FB6CCC-3495-4743-A784-6E66EEC31FC0}" type="presParOf" srcId="{774024F4-5844-4A22-93F0-97ED389C2E8C}" destId="{93633419-53CB-4C87-B7D2-E3E750DBB8BE}" srcOrd="0" destOrd="0" presId="urn:microsoft.com/office/officeart/2009/3/layout/StepUpProcess"/>
    <dgm:cxn modelId="{FE8EF6DA-5DAB-45A1-BB56-8CE38EA69DBD}" type="presParOf" srcId="{774024F4-5844-4A22-93F0-97ED389C2E8C}" destId="{091798C1-928E-4D71-B595-E73FA17E8DE9}" srcOrd="1" destOrd="0" presId="urn:microsoft.com/office/officeart/2009/3/layout/StepUpProcess"/>
    <dgm:cxn modelId="{A1531903-BAC9-42E4-9EB9-B8CE87CC8EBB}" type="presParOf" srcId="{774024F4-5844-4A22-93F0-97ED389C2E8C}" destId="{CF331E8A-240F-4321-8066-1ABC542EFA4E}" srcOrd="2" destOrd="0" presId="urn:microsoft.com/office/officeart/2009/3/layout/StepUpProcess"/>
    <dgm:cxn modelId="{0C8D257C-94BE-4009-807E-A2D6B1151A95}" type="presParOf" srcId="{14CC3F0A-8BB9-4C5D-A55F-618E5B146E2B}" destId="{2AA8CDBD-DD1F-4C8E-9B32-E9B5A5487DE2}" srcOrd="1" destOrd="0" presId="urn:microsoft.com/office/officeart/2009/3/layout/StepUpProcess"/>
    <dgm:cxn modelId="{687A8521-3EA1-4798-84C7-F62388B5DBEC}" type="presParOf" srcId="{2AA8CDBD-DD1F-4C8E-9B32-E9B5A5487DE2}" destId="{71C0E1A9-6E57-4112-A8DF-4E7637099146}" srcOrd="0" destOrd="0" presId="urn:microsoft.com/office/officeart/2009/3/layout/StepUpProcess"/>
    <dgm:cxn modelId="{65A39DD0-D7E4-49DE-AEE1-5144E5102C5E}" type="presParOf" srcId="{14CC3F0A-8BB9-4C5D-A55F-618E5B146E2B}" destId="{14A21968-919E-447E-A6CF-4063BA6E3CB2}" srcOrd="2" destOrd="0" presId="urn:microsoft.com/office/officeart/2009/3/layout/StepUpProcess"/>
    <dgm:cxn modelId="{E3D1DF99-0E02-4B76-904D-83688DA7724E}" type="presParOf" srcId="{14A21968-919E-447E-A6CF-4063BA6E3CB2}" destId="{CC85E187-03CF-4FFB-9D0B-194855BC3F99}" srcOrd="0" destOrd="0" presId="urn:microsoft.com/office/officeart/2009/3/layout/StepUpProcess"/>
    <dgm:cxn modelId="{934408BB-DCD4-4721-B1AA-CD15557219CB}" type="presParOf" srcId="{14A21968-919E-447E-A6CF-4063BA6E3CB2}" destId="{C0119473-6E50-4A6B-8AC9-C025CC9BF3C8}" srcOrd="1" destOrd="0" presId="urn:microsoft.com/office/officeart/2009/3/layout/StepUpProcess"/>
    <dgm:cxn modelId="{5D4BCC90-043F-4621-A2BA-39DD50D161C7}" type="presParOf" srcId="{14A21968-919E-447E-A6CF-4063BA6E3CB2}" destId="{0B9265C7-5B95-4698-B5D4-C3C4696C58B3}" srcOrd="2" destOrd="0" presId="urn:microsoft.com/office/officeart/2009/3/layout/StepUpProcess"/>
    <dgm:cxn modelId="{5E334AD7-8046-418C-8643-B193E3383F7D}" type="presParOf" srcId="{14CC3F0A-8BB9-4C5D-A55F-618E5B146E2B}" destId="{7FC4F7B2-E0F5-4CED-BB69-20B34F1C754F}" srcOrd="3" destOrd="0" presId="urn:microsoft.com/office/officeart/2009/3/layout/StepUpProcess"/>
    <dgm:cxn modelId="{A9D588BE-683F-4E0D-9FDF-D1C07264FE87}" type="presParOf" srcId="{7FC4F7B2-E0F5-4CED-BB69-20B34F1C754F}" destId="{268C4C03-8AB4-49CC-A49B-0D7DB5D1FB00}" srcOrd="0" destOrd="0" presId="urn:microsoft.com/office/officeart/2009/3/layout/StepUpProcess"/>
    <dgm:cxn modelId="{96FEBC47-D113-4D2D-92D1-02DE06473609}" type="presParOf" srcId="{14CC3F0A-8BB9-4C5D-A55F-618E5B146E2B}" destId="{E82CEC5A-39AC-4173-B450-AA7CF3BA65FE}" srcOrd="4" destOrd="0" presId="urn:microsoft.com/office/officeart/2009/3/layout/StepUpProcess"/>
    <dgm:cxn modelId="{3D6BEBBF-08BF-4524-9C15-D1D8E985926A}" type="presParOf" srcId="{E82CEC5A-39AC-4173-B450-AA7CF3BA65FE}" destId="{C08E4519-126C-4AE3-A651-46328CF00D14}" srcOrd="0" destOrd="0" presId="urn:microsoft.com/office/officeart/2009/3/layout/StepUpProcess"/>
    <dgm:cxn modelId="{029BBAC9-D995-4F51-ADD1-762D0378A401}" type="presParOf" srcId="{E82CEC5A-39AC-4173-B450-AA7CF3BA65FE}" destId="{0BDE80F2-2A15-4D68-ACE0-39F5F311E044}" srcOrd="1" destOrd="0" presId="urn:microsoft.com/office/officeart/2009/3/layout/StepUpProcess"/>
    <dgm:cxn modelId="{57F9B7F0-B5F1-4395-95D1-2AA469055EF9}" type="presParOf" srcId="{E82CEC5A-39AC-4173-B450-AA7CF3BA65FE}" destId="{503A4E7C-DCC7-4876-988C-74EF011D1F28}" srcOrd="2" destOrd="0" presId="urn:microsoft.com/office/officeart/2009/3/layout/StepUpProcess"/>
    <dgm:cxn modelId="{36A772FC-9F44-4FED-BA25-1803C2E282C0}" type="presParOf" srcId="{14CC3F0A-8BB9-4C5D-A55F-618E5B146E2B}" destId="{0020FD70-6C0C-44C4-AC17-6543B8CD387F}" srcOrd="5" destOrd="0" presId="urn:microsoft.com/office/officeart/2009/3/layout/StepUpProcess"/>
    <dgm:cxn modelId="{E8239C86-DA00-4D9A-A330-225EB6F60BFC}" type="presParOf" srcId="{0020FD70-6C0C-44C4-AC17-6543B8CD387F}" destId="{742C5894-6B0C-47CA-A12B-37434463E81F}" srcOrd="0" destOrd="0" presId="urn:microsoft.com/office/officeart/2009/3/layout/StepUpProcess"/>
    <dgm:cxn modelId="{D1D83B2B-AA1A-4FFA-BC28-02401656CD9C}" type="presParOf" srcId="{14CC3F0A-8BB9-4C5D-A55F-618E5B146E2B}" destId="{0175DEFF-1F3B-429D-B3DD-ADFFEBC4FD85}" srcOrd="6" destOrd="0" presId="urn:microsoft.com/office/officeart/2009/3/layout/StepUpProcess"/>
    <dgm:cxn modelId="{EED895FD-68D6-40DB-A808-7BDEC2685629}" type="presParOf" srcId="{0175DEFF-1F3B-429D-B3DD-ADFFEBC4FD85}" destId="{40BE4D8F-ED03-47D3-88DE-D4DDAD8B32A2}" srcOrd="0" destOrd="0" presId="urn:microsoft.com/office/officeart/2009/3/layout/StepUpProcess"/>
    <dgm:cxn modelId="{F2EA5AE0-FEFD-45C5-B804-45C7EDDB8DCE}" type="presParOf" srcId="{0175DEFF-1F3B-429D-B3DD-ADFFEBC4FD85}" destId="{6192D3D3-29A1-487E-835B-C67CAE3196FF}" srcOrd="1" destOrd="0" presId="urn:microsoft.com/office/officeart/2009/3/layout/StepUpProces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33477CC-CE8A-F341-9137-3F5D4F60C6A9}"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10380B1C-9E35-2B45-A49F-9C83E9161898}">
      <dgm:prSet phldrT="[Text]"/>
      <dgm:spPr/>
      <dgm:t>
        <a:bodyPr/>
        <a:lstStyle/>
        <a:p>
          <a:r>
            <a:rPr lang="en-US" dirty="0"/>
            <a:t>Stall regulated</a:t>
          </a:r>
        </a:p>
      </dgm:t>
    </dgm:pt>
    <dgm:pt modelId="{C0647EC5-29F2-2249-9232-EABE0ADA9D78}" type="parTrans" cxnId="{D4C54C3A-9798-5945-A3DE-E0E3DEBDAB16}">
      <dgm:prSet/>
      <dgm:spPr/>
      <dgm:t>
        <a:bodyPr/>
        <a:lstStyle/>
        <a:p>
          <a:endParaRPr lang="en-US"/>
        </a:p>
      </dgm:t>
    </dgm:pt>
    <dgm:pt modelId="{7546749D-3281-334C-9720-9E0FDF2675EF}" type="sibTrans" cxnId="{D4C54C3A-9798-5945-A3DE-E0E3DEBDAB16}">
      <dgm:prSet/>
      <dgm:spPr/>
      <dgm:t>
        <a:bodyPr/>
        <a:lstStyle/>
        <a:p>
          <a:endParaRPr lang="en-US"/>
        </a:p>
      </dgm:t>
    </dgm:pt>
    <dgm:pt modelId="{86C91DE5-D75D-014A-AEF5-3B9F3DAAC945}">
      <dgm:prSet phldrT="[Text]"/>
      <dgm:spPr/>
      <dgm:t>
        <a:bodyPr/>
        <a:lstStyle/>
        <a:p>
          <a:r>
            <a:rPr lang="en-US" dirty="0"/>
            <a:t>Pitch regulated</a:t>
          </a:r>
        </a:p>
      </dgm:t>
    </dgm:pt>
    <dgm:pt modelId="{077AE5B1-265F-DE47-B12B-0BDEB7D9AA35}" type="parTrans" cxnId="{DE9D0B02-6141-B542-B4A7-FC00693EAC1E}">
      <dgm:prSet/>
      <dgm:spPr/>
      <dgm:t>
        <a:bodyPr/>
        <a:lstStyle/>
        <a:p>
          <a:endParaRPr lang="en-US"/>
        </a:p>
      </dgm:t>
    </dgm:pt>
    <dgm:pt modelId="{8F4AF742-8C39-3448-8ECE-4C4C94CEA0E9}" type="sibTrans" cxnId="{DE9D0B02-6141-B542-B4A7-FC00693EAC1E}">
      <dgm:prSet/>
      <dgm:spPr/>
      <dgm:t>
        <a:bodyPr/>
        <a:lstStyle/>
        <a:p>
          <a:endParaRPr lang="en-US"/>
        </a:p>
      </dgm:t>
    </dgm:pt>
    <dgm:pt modelId="{BE8F573D-00FB-BB44-B0DD-2D2F72D2E7E2}">
      <dgm:prSet phldrT="[Text]"/>
      <dgm:spPr/>
      <dgm:t>
        <a:bodyPr/>
        <a:lstStyle/>
        <a:p>
          <a:r>
            <a:rPr lang="en-US" dirty="0"/>
            <a:t>Fixed rotor blades</a:t>
          </a:r>
        </a:p>
      </dgm:t>
    </dgm:pt>
    <dgm:pt modelId="{113F98AB-0F8C-FC4C-B8EA-02F6749AD1B5}" type="parTrans" cxnId="{2BB90F45-C629-DF4C-B8D8-27FB31EAE68C}">
      <dgm:prSet/>
      <dgm:spPr/>
      <dgm:t>
        <a:bodyPr/>
        <a:lstStyle/>
        <a:p>
          <a:endParaRPr lang="en-US"/>
        </a:p>
      </dgm:t>
    </dgm:pt>
    <dgm:pt modelId="{3A18EE48-ACA6-5F42-9B5E-13F15800BB9E}" type="sibTrans" cxnId="{2BB90F45-C629-DF4C-B8D8-27FB31EAE68C}">
      <dgm:prSet/>
      <dgm:spPr/>
      <dgm:t>
        <a:bodyPr/>
        <a:lstStyle/>
        <a:p>
          <a:endParaRPr lang="en-US"/>
        </a:p>
      </dgm:t>
    </dgm:pt>
    <dgm:pt modelId="{292CE7FF-F553-534F-8095-97966401E4A6}">
      <dgm:prSet phldrT="[Text]"/>
      <dgm:spPr/>
      <dgm:t>
        <a:bodyPr/>
        <a:lstStyle/>
        <a:p>
          <a:r>
            <a:rPr lang="en-US" dirty="0"/>
            <a:t>Blades change angle depending on wind speed </a:t>
          </a:r>
        </a:p>
      </dgm:t>
    </dgm:pt>
    <dgm:pt modelId="{EB749BB0-828C-7E49-94E7-9BE2965F7521}" type="parTrans" cxnId="{92BCAAC8-0AAB-0A44-8BD0-11A87BB92C30}">
      <dgm:prSet/>
      <dgm:spPr/>
      <dgm:t>
        <a:bodyPr/>
        <a:lstStyle/>
        <a:p>
          <a:endParaRPr lang="en-US"/>
        </a:p>
      </dgm:t>
    </dgm:pt>
    <dgm:pt modelId="{045984D7-C473-1346-B476-68C0752F8364}" type="sibTrans" cxnId="{92BCAAC8-0AAB-0A44-8BD0-11A87BB92C30}">
      <dgm:prSet/>
      <dgm:spPr/>
      <dgm:t>
        <a:bodyPr/>
        <a:lstStyle/>
        <a:p>
          <a:endParaRPr lang="en-US"/>
        </a:p>
      </dgm:t>
    </dgm:pt>
    <dgm:pt modelId="{9F7F69AF-74F7-4C7B-BE91-3FB63775939A}" type="pres">
      <dgm:prSet presAssocID="{A33477CC-CE8A-F341-9137-3F5D4F60C6A9}" presName="diagram" presStyleCnt="0">
        <dgm:presLayoutVars>
          <dgm:dir/>
          <dgm:resizeHandles val="exact"/>
        </dgm:presLayoutVars>
      </dgm:prSet>
      <dgm:spPr/>
    </dgm:pt>
    <dgm:pt modelId="{1B196AA7-ED77-472A-95EE-80E4AEFF5EDB}" type="pres">
      <dgm:prSet presAssocID="{10380B1C-9E35-2B45-A49F-9C83E9161898}" presName="node" presStyleLbl="node1" presStyleIdx="0" presStyleCnt="2">
        <dgm:presLayoutVars>
          <dgm:bulletEnabled val="1"/>
        </dgm:presLayoutVars>
      </dgm:prSet>
      <dgm:spPr/>
    </dgm:pt>
    <dgm:pt modelId="{A08B8480-CD0F-49F9-BF59-BA81487B858F}" type="pres">
      <dgm:prSet presAssocID="{7546749D-3281-334C-9720-9E0FDF2675EF}" presName="sibTrans" presStyleCnt="0"/>
      <dgm:spPr/>
    </dgm:pt>
    <dgm:pt modelId="{D71DCF10-FEF9-42A6-A1C8-FD46920D7FB0}" type="pres">
      <dgm:prSet presAssocID="{86C91DE5-D75D-014A-AEF5-3B9F3DAAC945}" presName="node" presStyleLbl="node1" presStyleIdx="1" presStyleCnt="2">
        <dgm:presLayoutVars>
          <dgm:bulletEnabled val="1"/>
        </dgm:presLayoutVars>
      </dgm:prSet>
      <dgm:spPr/>
    </dgm:pt>
  </dgm:ptLst>
  <dgm:cxnLst>
    <dgm:cxn modelId="{BD8A5B7F-2DBB-4AC4-A7C5-D47568F09002}" type="presOf" srcId="{10380B1C-9E35-2B45-A49F-9C83E9161898}" destId="{1B196AA7-ED77-472A-95EE-80E4AEFF5EDB}" srcOrd="0" destOrd="0" presId="urn:microsoft.com/office/officeart/2005/8/layout/default"/>
    <dgm:cxn modelId="{C87B9BE4-A9AE-4BE3-B0EC-D5EC5AFAFBCC}" type="presOf" srcId="{292CE7FF-F553-534F-8095-97966401E4A6}" destId="{D71DCF10-FEF9-42A6-A1C8-FD46920D7FB0}" srcOrd="0" destOrd="1" presId="urn:microsoft.com/office/officeart/2005/8/layout/default"/>
    <dgm:cxn modelId="{92BCAAC8-0AAB-0A44-8BD0-11A87BB92C30}" srcId="{86C91DE5-D75D-014A-AEF5-3B9F3DAAC945}" destId="{292CE7FF-F553-534F-8095-97966401E4A6}" srcOrd="0" destOrd="0" parTransId="{EB749BB0-828C-7E49-94E7-9BE2965F7521}" sibTransId="{045984D7-C473-1346-B476-68C0752F8364}"/>
    <dgm:cxn modelId="{555F8600-8705-4982-A994-9F77ED25E817}" type="presOf" srcId="{BE8F573D-00FB-BB44-B0DD-2D2F72D2E7E2}" destId="{1B196AA7-ED77-472A-95EE-80E4AEFF5EDB}" srcOrd="0" destOrd="1" presId="urn:microsoft.com/office/officeart/2005/8/layout/default"/>
    <dgm:cxn modelId="{DE9D0B02-6141-B542-B4A7-FC00693EAC1E}" srcId="{A33477CC-CE8A-F341-9137-3F5D4F60C6A9}" destId="{86C91DE5-D75D-014A-AEF5-3B9F3DAAC945}" srcOrd="1" destOrd="0" parTransId="{077AE5B1-265F-DE47-B12B-0BDEB7D9AA35}" sibTransId="{8F4AF742-8C39-3448-8ECE-4C4C94CEA0E9}"/>
    <dgm:cxn modelId="{81F6EAAF-3B59-4BB4-B60C-E59D66444BE3}" type="presOf" srcId="{86C91DE5-D75D-014A-AEF5-3B9F3DAAC945}" destId="{D71DCF10-FEF9-42A6-A1C8-FD46920D7FB0}" srcOrd="0" destOrd="0" presId="urn:microsoft.com/office/officeart/2005/8/layout/default"/>
    <dgm:cxn modelId="{D4C54C3A-9798-5945-A3DE-E0E3DEBDAB16}" srcId="{A33477CC-CE8A-F341-9137-3F5D4F60C6A9}" destId="{10380B1C-9E35-2B45-A49F-9C83E9161898}" srcOrd="0" destOrd="0" parTransId="{C0647EC5-29F2-2249-9232-EABE0ADA9D78}" sibTransId="{7546749D-3281-334C-9720-9E0FDF2675EF}"/>
    <dgm:cxn modelId="{2BB90F45-C629-DF4C-B8D8-27FB31EAE68C}" srcId="{10380B1C-9E35-2B45-A49F-9C83E9161898}" destId="{BE8F573D-00FB-BB44-B0DD-2D2F72D2E7E2}" srcOrd="0" destOrd="0" parTransId="{113F98AB-0F8C-FC4C-B8EA-02F6749AD1B5}" sibTransId="{3A18EE48-ACA6-5F42-9B5E-13F15800BB9E}"/>
    <dgm:cxn modelId="{BF2B6031-B7F9-4953-B28A-3329436D7C9F}" type="presOf" srcId="{A33477CC-CE8A-F341-9137-3F5D4F60C6A9}" destId="{9F7F69AF-74F7-4C7B-BE91-3FB63775939A}" srcOrd="0" destOrd="0" presId="urn:microsoft.com/office/officeart/2005/8/layout/default"/>
    <dgm:cxn modelId="{54C2A772-2A37-4A96-B4D9-BE1399242D45}" type="presParOf" srcId="{9F7F69AF-74F7-4C7B-BE91-3FB63775939A}" destId="{1B196AA7-ED77-472A-95EE-80E4AEFF5EDB}" srcOrd="0" destOrd="0" presId="urn:microsoft.com/office/officeart/2005/8/layout/default"/>
    <dgm:cxn modelId="{58929867-9413-436E-BBEF-58A4F0AC8E0C}" type="presParOf" srcId="{9F7F69AF-74F7-4C7B-BE91-3FB63775939A}" destId="{A08B8480-CD0F-49F9-BF59-BA81487B858F}" srcOrd="1" destOrd="0" presId="urn:microsoft.com/office/officeart/2005/8/layout/default"/>
    <dgm:cxn modelId="{80310F2D-58AF-43D5-9907-8B45B9A32C31}" type="presParOf" srcId="{9F7F69AF-74F7-4C7B-BE91-3FB63775939A}" destId="{D71DCF10-FEF9-42A6-A1C8-FD46920D7FB0}"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EF43200-2121-4921-951D-D656AC93D364}" type="doc">
      <dgm:prSet loTypeId="urn:microsoft.com/office/officeart/2009/3/layout/StepUpProcess" loCatId="process" qsTypeId="urn:microsoft.com/office/officeart/2005/8/quickstyle/simple1" qsCatId="simple" csTypeId="urn:microsoft.com/office/officeart/2005/8/colors/colorful3" csCatId="colorful" phldr="1"/>
      <dgm:spPr/>
    </dgm:pt>
    <dgm:pt modelId="{3F8577B4-77F1-4B68-87E7-5F22CD5B6D4C}">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Solar</a:t>
          </a:r>
        </a:p>
      </dgm:t>
    </dgm:pt>
    <dgm:pt modelId="{77BEA68D-52D6-4770-AD40-523731367741}" type="parTrans" cxnId="{6DB6F94C-0AC8-4B89-9DC7-325C20ECCF85}">
      <dgm:prSet/>
      <dgm:spPr/>
      <dgm:t>
        <a:bodyPr/>
        <a:lstStyle/>
        <a:p>
          <a:endParaRPr lang="en-US"/>
        </a:p>
      </dgm:t>
    </dgm:pt>
    <dgm:pt modelId="{63B9B9EE-97B1-4652-9AE6-44063997DE8F}" type="sibTrans" cxnId="{6DB6F94C-0AC8-4B89-9DC7-325C20ECCF85}">
      <dgm:prSet/>
      <dgm:spPr/>
      <dgm:t>
        <a:bodyPr/>
        <a:lstStyle/>
        <a:p>
          <a:endParaRPr lang="en-US"/>
        </a:p>
      </dgm:t>
    </dgm:pt>
    <dgm:pt modelId="{6682420C-AF00-4531-AAB3-7F3E2F581F10}">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Wind</a:t>
          </a:r>
        </a:p>
      </dgm:t>
    </dgm:pt>
    <dgm:pt modelId="{EF8B1BAD-1344-4C60-A8A3-5B6A2DF785B9}" type="parTrans" cxnId="{4340B692-7A01-4D35-9852-36A4149BF0EB}">
      <dgm:prSet/>
      <dgm:spPr/>
      <dgm:t>
        <a:bodyPr/>
        <a:lstStyle/>
        <a:p>
          <a:endParaRPr lang="en-US"/>
        </a:p>
      </dgm:t>
    </dgm:pt>
    <dgm:pt modelId="{D775C013-7F66-4114-B0ED-C84EBE7C8972}" type="sibTrans" cxnId="{4340B692-7A01-4D35-9852-36A4149BF0EB}">
      <dgm:prSet/>
      <dgm:spPr/>
      <dgm:t>
        <a:bodyPr/>
        <a:lstStyle/>
        <a:p>
          <a:endParaRPr lang="en-US"/>
        </a:p>
      </dgm:t>
    </dgm:pt>
    <dgm:pt modelId="{BD36DBC9-3F98-4B1F-9130-24328D38B782}">
      <dgm:prSet phldrT="[Text]" custT="1">
        <dgm:style>
          <a:lnRef idx="1">
            <a:schemeClr val="accent4"/>
          </a:lnRef>
          <a:fillRef idx="2">
            <a:schemeClr val="accent4"/>
          </a:fillRef>
          <a:effectRef idx="1">
            <a:schemeClr val="accent4"/>
          </a:effectRef>
          <a:fontRef idx="minor">
            <a:schemeClr val="dk1"/>
          </a:fontRef>
        </dgm:style>
      </dgm:prSet>
      <dgm:spPr>
        <a:solidFill>
          <a:srgbClr val="FFC000"/>
        </a:solidFill>
        <a:ln/>
      </dgm:spPr>
      <dgm:t>
        <a:bodyPr/>
        <a:lstStyle/>
        <a:p>
          <a:r>
            <a:rPr lang="en-US" sz="3600" dirty="0"/>
            <a:t>Biomass</a:t>
          </a:r>
        </a:p>
      </dgm:t>
    </dgm:pt>
    <dgm:pt modelId="{D4A4058B-BCF6-4E9E-96F2-5C8C3330C44B}" type="parTrans" cxnId="{9AA7ECC0-FF13-4DE2-BADD-58C92CF281F2}">
      <dgm:prSet/>
      <dgm:spPr/>
      <dgm:t>
        <a:bodyPr/>
        <a:lstStyle/>
        <a:p>
          <a:endParaRPr lang="en-US"/>
        </a:p>
      </dgm:t>
    </dgm:pt>
    <dgm:pt modelId="{E64D5902-A8F2-4A09-9E31-35DED1EAFAE0}" type="sibTrans" cxnId="{9AA7ECC0-FF13-4DE2-BADD-58C92CF281F2}">
      <dgm:prSet/>
      <dgm:spPr/>
      <dgm:t>
        <a:bodyPr/>
        <a:lstStyle/>
        <a:p>
          <a:endParaRPr lang="en-US"/>
        </a:p>
      </dgm:t>
    </dgm:pt>
    <dgm:pt modelId="{496111B9-8F8C-4F79-8285-5CEE072EEE92}">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Small Hydro</a:t>
          </a:r>
        </a:p>
      </dgm:t>
    </dgm:pt>
    <dgm:pt modelId="{18DB00FD-C396-427B-B494-EDCB243B10D7}" type="parTrans" cxnId="{A3F753D3-6557-48BE-A693-39FA636654A0}">
      <dgm:prSet/>
      <dgm:spPr/>
      <dgm:t>
        <a:bodyPr/>
        <a:lstStyle/>
        <a:p>
          <a:endParaRPr lang="en-US"/>
        </a:p>
      </dgm:t>
    </dgm:pt>
    <dgm:pt modelId="{2987DCE3-2162-411E-ACF1-FD5EB98A4C82}" type="sibTrans" cxnId="{A3F753D3-6557-48BE-A693-39FA636654A0}">
      <dgm:prSet/>
      <dgm:spPr/>
      <dgm:t>
        <a:bodyPr/>
        <a:lstStyle/>
        <a:p>
          <a:endParaRPr lang="en-US"/>
        </a:p>
      </dgm:t>
    </dgm:pt>
    <dgm:pt modelId="{14CC3F0A-8BB9-4C5D-A55F-618E5B146E2B}" type="pres">
      <dgm:prSet presAssocID="{5EF43200-2121-4921-951D-D656AC93D364}" presName="rootnode" presStyleCnt="0">
        <dgm:presLayoutVars>
          <dgm:chMax/>
          <dgm:chPref/>
          <dgm:dir/>
          <dgm:animLvl val="lvl"/>
        </dgm:presLayoutVars>
      </dgm:prSet>
      <dgm:spPr/>
    </dgm:pt>
    <dgm:pt modelId="{774024F4-5844-4A22-93F0-97ED389C2E8C}" type="pres">
      <dgm:prSet presAssocID="{496111B9-8F8C-4F79-8285-5CEE072EEE92}" presName="composite" presStyleCnt="0"/>
      <dgm:spPr/>
    </dgm:pt>
    <dgm:pt modelId="{93633419-53CB-4C87-B7D2-E3E750DBB8BE}" type="pres">
      <dgm:prSet presAssocID="{496111B9-8F8C-4F79-8285-5CEE072EEE92}" presName="LShape" presStyleLbl="alignNode1" presStyleIdx="0" presStyleCnt="7"/>
      <dgm:spPr/>
    </dgm:pt>
    <dgm:pt modelId="{091798C1-928E-4D71-B595-E73FA17E8DE9}" type="pres">
      <dgm:prSet presAssocID="{496111B9-8F8C-4F79-8285-5CEE072EEE92}" presName="ParentText" presStyleLbl="revTx" presStyleIdx="0" presStyleCnt="4">
        <dgm:presLayoutVars>
          <dgm:chMax val="0"/>
          <dgm:chPref val="0"/>
          <dgm:bulletEnabled val="1"/>
        </dgm:presLayoutVars>
      </dgm:prSet>
      <dgm:spPr/>
    </dgm:pt>
    <dgm:pt modelId="{CF331E8A-240F-4321-8066-1ABC542EFA4E}" type="pres">
      <dgm:prSet presAssocID="{496111B9-8F8C-4F79-8285-5CEE072EEE92}" presName="Triangle" presStyleLbl="alignNode1" presStyleIdx="1" presStyleCnt="7"/>
      <dgm:spPr/>
    </dgm:pt>
    <dgm:pt modelId="{2AA8CDBD-DD1F-4C8E-9B32-E9B5A5487DE2}" type="pres">
      <dgm:prSet presAssocID="{2987DCE3-2162-411E-ACF1-FD5EB98A4C82}" presName="sibTrans" presStyleCnt="0"/>
      <dgm:spPr/>
    </dgm:pt>
    <dgm:pt modelId="{71C0E1A9-6E57-4112-A8DF-4E7637099146}" type="pres">
      <dgm:prSet presAssocID="{2987DCE3-2162-411E-ACF1-FD5EB98A4C82}" presName="space" presStyleCnt="0"/>
      <dgm:spPr/>
    </dgm:pt>
    <dgm:pt modelId="{14A21968-919E-447E-A6CF-4063BA6E3CB2}" type="pres">
      <dgm:prSet presAssocID="{BD36DBC9-3F98-4B1F-9130-24328D38B782}" presName="composite" presStyleCnt="0"/>
      <dgm:spPr/>
    </dgm:pt>
    <dgm:pt modelId="{CC85E187-03CF-4FFB-9D0B-194855BC3F99}" type="pres">
      <dgm:prSet presAssocID="{BD36DBC9-3F98-4B1F-9130-24328D38B782}" presName="LShape" presStyleLbl="alignNode1" presStyleIdx="2" presStyleCnt="7"/>
      <dgm:spPr/>
    </dgm:pt>
    <dgm:pt modelId="{C0119473-6E50-4A6B-8AC9-C025CC9BF3C8}" type="pres">
      <dgm:prSet presAssocID="{BD36DBC9-3F98-4B1F-9130-24328D38B782}" presName="ParentText" presStyleLbl="revTx" presStyleIdx="1" presStyleCnt="4">
        <dgm:presLayoutVars>
          <dgm:chMax val="0"/>
          <dgm:chPref val="0"/>
          <dgm:bulletEnabled val="1"/>
        </dgm:presLayoutVars>
      </dgm:prSet>
      <dgm:spPr/>
    </dgm:pt>
    <dgm:pt modelId="{0B9265C7-5B95-4698-B5D4-C3C4696C58B3}" type="pres">
      <dgm:prSet presAssocID="{BD36DBC9-3F98-4B1F-9130-24328D38B782}" presName="Triangle" presStyleLbl="alignNode1" presStyleIdx="3" presStyleCnt="7"/>
      <dgm:spPr/>
    </dgm:pt>
    <dgm:pt modelId="{7FC4F7B2-E0F5-4CED-BB69-20B34F1C754F}" type="pres">
      <dgm:prSet presAssocID="{E64D5902-A8F2-4A09-9E31-35DED1EAFAE0}" presName="sibTrans" presStyleCnt="0"/>
      <dgm:spPr/>
    </dgm:pt>
    <dgm:pt modelId="{268C4C03-8AB4-49CC-A49B-0D7DB5D1FB00}" type="pres">
      <dgm:prSet presAssocID="{E64D5902-A8F2-4A09-9E31-35DED1EAFAE0}" presName="space" presStyleCnt="0"/>
      <dgm:spPr/>
    </dgm:pt>
    <dgm:pt modelId="{E82CEC5A-39AC-4173-B450-AA7CF3BA65FE}" type="pres">
      <dgm:prSet presAssocID="{6682420C-AF00-4531-AAB3-7F3E2F581F10}" presName="composite" presStyleCnt="0"/>
      <dgm:spPr/>
    </dgm:pt>
    <dgm:pt modelId="{C08E4519-126C-4AE3-A651-46328CF00D14}" type="pres">
      <dgm:prSet presAssocID="{6682420C-AF00-4531-AAB3-7F3E2F581F10}" presName="LShape" presStyleLbl="alignNode1" presStyleIdx="4" presStyleCnt="7"/>
      <dgm:spPr/>
    </dgm:pt>
    <dgm:pt modelId="{0BDE80F2-2A15-4D68-ACE0-39F5F311E044}" type="pres">
      <dgm:prSet presAssocID="{6682420C-AF00-4531-AAB3-7F3E2F581F10}" presName="ParentText" presStyleLbl="revTx" presStyleIdx="2" presStyleCnt="4">
        <dgm:presLayoutVars>
          <dgm:chMax val="0"/>
          <dgm:chPref val="0"/>
          <dgm:bulletEnabled val="1"/>
        </dgm:presLayoutVars>
      </dgm:prSet>
      <dgm:spPr/>
    </dgm:pt>
    <dgm:pt modelId="{503A4E7C-DCC7-4876-988C-74EF011D1F28}" type="pres">
      <dgm:prSet presAssocID="{6682420C-AF00-4531-AAB3-7F3E2F581F10}" presName="Triangle" presStyleLbl="alignNode1" presStyleIdx="5" presStyleCnt="7"/>
      <dgm:spPr/>
    </dgm:pt>
    <dgm:pt modelId="{0020FD70-6C0C-44C4-AC17-6543B8CD387F}" type="pres">
      <dgm:prSet presAssocID="{D775C013-7F66-4114-B0ED-C84EBE7C8972}" presName="sibTrans" presStyleCnt="0"/>
      <dgm:spPr/>
    </dgm:pt>
    <dgm:pt modelId="{742C5894-6B0C-47CA-A12B-37434463E81F}" type="pres">
      <dgm:prSet presAssocID="{D775C013-7F66-4114-B0ED-C84EBE7C8972}" presName="space" presStyleCnt="0"/>
      <dgm:spPr/>
    </dgm:pt>
    <dgm:pt modelId="{0175DEFF-1F3B-429D-B3DD-ADFFEBC4FD85}" type="pres">
      <dgm:prSet presAssocID="{3F8577B4-77F1-4B68-87E7-5F22CD5B6D4C}" presName="composite" presStyleCnt="0"/>
      <dgm:spPr/>
    </dgm:pt>
    <dgm:pt modelId="{40BE4D8F-ED03-47D3-88DE-D4DDAD8B32A2}" type="pres">
      <dgm:prSet presAssocID="{3F8577B4-77F1-4B68-87E7-5F22CD5B6D4C}" presName="LShape" presStyleLbl="alignNode1" presStyleIdx="6" presStyleCnt="7"/>
      <dgm:spPr/>
    </dgm:pt>
    <dgm:pt modelId="{6192D3D3-29A1-487E-835B-C67CAE3196FF}" type="pres">
      <dgm:prSet presAssocID="{3F8577B4-77F1-4B68-87E7-5F22CD5B6D4C}" presName="ParentText" presStyleLbl="revTx" presStyleIdx="3" presStyleCnt="4">
        <dgm:presLayoutVars>
          <dgm:chMax val="0"/>
          <dgm:chPref val="0"/>
          <dgm:bulletEnabled val="1"/>
        </dgm:presLayoutVars>
      </dgm:prSet>
      <dgm:spPr/>
    </dgm:pt>
  </dgm:ptLst>
  <dgm:cxnLst>
    <dgm:cxn modelId="{C88C4698-32E6-42E6-A80E-A3C13E4B6A09}" type="presOf" srcId="{5EF43200-2121-4921-951D-D656AC93D364}" destId="{14CC3F0A-8BB9-4C5D-A55F-618E5B146E2B}" srcOrd="0" destOrd="0" presId="urn:microsoft.com/office/officeart/2009/3/layout/StepUpProcess"/>
    <dgm:cxn modelId="{D4358321-2C6E-49B1-88AD-1C8A048F654E}" type="presOf" srcId="{496111B9-8F8C-4F79-8285-5CEE072EEE92}" destId="{091798C1-928E-4D71-B595-E73FA17E8DE9}" srcOrd="0" destOrd="0" presId="urn:microsoft.com/office/officeart/2009/3/layout/StepUpProcess"/>
    <dgm:cxn modelId="{06D7410D-FE91-4E95-87FC-93A85578D6C6}" type="presOf" srcId="{6682420C-AF00-4531-AAB3-7F3E2F581F10}" destId="{0BDE80F2-2A15-4D68-ACE0-39F5F311E044}" srcOrd="0" destOrd="0" presId="urn:microsoft.com/office/officeart/2009/3/layout/StepUpProcess"/>
    <dgm:cxn modelId="{8246D6D4-2EE8-4833-9A93-6086BA7E6885}" type="presOf" srcId="{3F8577B4-77F1-4B68-87E7-5F22CD5B6D4C}" destId="{6192D3D3-29A1-487E-835B-C67CAE3196FF}" srcOrd="0" destOrd="0" presId="urn:microsoft.com/office/officeart/2009/3/layout/StepUpProcess"/>
    <dgm:cxn modelId="{9AA7ECC0-FF13-4DE2-BADD-58C92CF281F2}" srcId="{5EF43200-2121-4921-951D-D656AC93D364}" destId="{BD36DBC9-3F98-4B1F-9130-24328D38B782}" srcOrd="1" destOrd="0" parTransId="{D4A4058B-BCF6-4E9E-96F2-5C8C3330C44B}" sibTransId="{E64D5902-A8F2-4A09-9E31-35DED1EAFAE0}"/>
    <dgm:cxn modelId="{4340B692-7A01-4D35-9852-36A4149BF0EB}" srcId="{5EF43200-2121-4921-951D-D656AC93D364}" destId="{6682420C-AF00-4531-AAB3-7F3E2F581F10}" srcOrd="2" destOrd="0" parTransId="{EF8B1BAD-1344-4C60-A8A3-5B6A2DF785B9}" sibTransId="{D775C013-7F66-4114-B0ED-C84EBE7C8972}"/>
    <dgm:cxn modelId="{A3F753D3-6557-48BE-A693-39FA636654A0}" srcId="{5EF43200-2121-4921-951D-D656AC93D364}" destId="{496111B9-8F8C-4F79-8285-5CEE072EEE92}" srcOrd="0" destOrd="0" parTransId="{18DB00FD-C396-427B-B494-EDCB243B10D7}" sibTransId="{2987DCE3-2162-411E-ACF1-FD5EB98A4C82}"/>
    <dgm:cxn modelId="{6DB6F94C-0AC8-4B89-9DC7-325C20ECCF85}" srcId="{5EF43200-2121-4921-951D-D656AC93D364}" destId="{3F8577B4-77F1-4B68-87E7-5F22CD5B6D4C}" srcOrd="3" destOrd="0" parTransId="{77BEA68D-52D6-4770-AD40-523731367741}" sibTransId="{63B9B9EE-97B1-4652-9AE6-44063997DE8F}"/>
    <dgm:cxn modelId="{B005927D-FC16-4FD6-B7EB-F02E2BF301B5}" type="presOf" srcId="{BD36DBC9-3F98-4B1F-9130-24328D38B782}" destId="{C0119473-6E50-4A6B-8AC9-C025CC9BF3C8}" srcOrd="0" destOrd="0" presId="urn:microsoft.com/office/officeart/2009/3/layout/StepUpProcess"/>
    <dgm:cxn modelId="{BAD7D1CD-8897-4026-BBB9-30870E765075}" type="presParOf" srcId="{14CC3F0A-8BB9-4C5D-A55F-618E5B146E2B}" destId="{774024F4-5844-4A22-93F0-97ED389C2E8C}" srcOrd="0" destOrd="0" presId="urn:microsoft.com/office/officeart/2009/3/layout/StepUpProcess"/>
    <dgm:cxn modelId="{44FB6CCC-3495-4743-A784-6E66EEC31FC0}" type="presParOf" srcId="{774024F4-5844-4A22-93F0-97ED389C2E8C}" destId="{93633419-53CB-4C87-B7D2-E3E750DBB8BE}" srcOrd="0" destOrd="0" presId="urn:microsoft.com/office/officeart/2009/3/layout/StepUpProcess"/>
    <dgm:cxn modelId="{FE8EF6DA-5DAB-45A1-BB56-8CE38EA69DBD}" type="presParOf" srcId="{774024F4-5844-4A22-93F0-97ED389C2E8C}" destId="{091798C1-928E-4D71-B595-E73FA17E8DE9}" srcOrd="1" destOrd="0" presId="urn:microsoft.com/office/officeart/2009/3/layout/StepUpProcess"/>
    <dgm:cxn modelId="{A1531903-BAC9-42E4-9EB9-B8CE87CC8EBB}" type="presParOf" srcId="{774024F4-5844-4A22-93F0-97ED389C2E8C}" destId="{CF331E8A-240F-4321-8066-1ABC542EFA4E}" srcOrd="2" destOrd="0" presId="urn:microsoft.com/office/officeart/2009/3/layout/StepUpProcess"/>
    <dgm:cxn modelId="{0C8D257C-94BE-4009-807E-A2D6B1151A95}" type="presParOf" srcId="{14CC3F0A-8BB9-4C5D-A55F-618E5B146E2B}" destId="{2AA8CDBD-DD1F-4C8E-9B32-E9B5A5487DE2}" srcOrd="1" destOrd="0" presId="urn:microsoft.com/office/officeart/2009/3/layout/StepUpProcess"/>
    <dgm:cxn modelId="{687A8521-3EA1-4798-84C7-F62388B5DBEC}" type="presParOf" srcId="{2AA8CDBD-DD1F-4C8E-9B32-E9B5A5487DE2}" destId="{71C0E1A9-6E57-4112-A8DF-4E7637099146}" srcOrd="0" destOrd="0" presId="urn:microsoft.com/office/officeart/2009/3/layout/StepUpProcess"/>
    <dgm:cxn modelId="{65A39DD0-D7E4-49DE-AEE1-5144E5102C5E}" type="presParOf" srcId="{14CC3F0A-8BB9-4C5D-A55F-618E5B146E2B}" destId="{14A21968-919E-447E-A6CF-4063BA6E3CB2}" srcOrd="2" destOrd="0" presId="urn:microsoft.com/office/officeart/2009/3/layout/StepUpProcess"/>
    <dgm:cxn modelId="{E3D1DF99-0E02-4B76-904D-83688DA7724E}" type="presParOf" srcId="{14A21968-919E-447E-A6CF-4063BA6E3CB2}" destId="{CC85E187-03CF-4FFB-9D0B-194855BC3F99}" srcOrd="0" destOrd="0" presId="urn:microsoft.com/office/officeart/2009/3/layout/StepUpProcess"/>
    <dgm:cxn modelId="{934408BB-DCD4-4721-B1AA-CD15557219CB}" type="presParOf" srcId="{14A21968-919E-447E-A6CF-4063BA6E3CB2}" destId="{C0119473-6E50-4A6B-8AC9-C025CC9BF3C8}" srcOrd="1" destOrd="0" presId="urn:microsoft.com/office/officeart/2009/3/layout/StepUpProcess"/>
    <dgm:cxn modelId="{5D4BCC90-043F-4621-A2BA-39DD50D161C7}" type="presParOf" srcId="{14A21968-919E-447E-A6CF-4063BA6E3CB2}" destId="{0B9265C7-5B95-4698-B5D4-C3C4696C58B3}" srcOrd="2" destOrd="0" presId="urn:microsoft.com/office/officeart/2009/3/layout/StepUpProcess"/>
    <dgm:cxn modelId="{5E334AD7-8046-418C-8643-B193E3383F7D}" type="presParOf" srcId="{14CC3F0A-8BB9-4C5D-A55F-618E5B146E2B}" destId="{7FC4F7B2-E0F5-4CED-BB69-20B34F1C754F}" srcOrd="3" destOrd="0" presId="urn:microsoft.com/office/officeart/2009/3/layout/StepUpProcess"/>
    <dgm:cxn modelId="{A9D588BE-683F-4E0D-9FDF-D1C07264FE87}" type="presParOf" srcId="{7FC4F7B2-E0F5-4CED-BB69-20B34F1C754F}" destId="{268C4C03-8AB4-49CC-A49B-0D7DB5D1FB00}" srcOrd="0" destOrd="0" presId="urn:microsoft.com/office/officeart/2009/3/layout/StepUpProcess"/>
    <dgm:cxn modelId="{96FEBC47-D113-4D2D-92D1-02DE06473609}" type="presParOf" srcId="{14CC3F0A-8BB9-4C5D-A55F-618E5B146E2B}" destId="{E82CEC5A-39AC-4173-B450-AA7CF3BA65FE}" srcOrd="4" destOrd="0" presId="urn:microsoft.com/office/officeart/2009/3/layout/StepUpProcess"/>
    <dgm:cxn modelId="{3D6BEBBF-08BF-4524-9C15-D1D8E985926A}" type="presParOf" srcId="{E82CEC5A-39AC-4173-B450-AA7CF3BA65FE}" destId="{C08E4519-126C-4AE3-A651-46328CF00D14}" srcOrd="0" destOrd="0" presId="urn:microsoft.com/office/officeart/2009/3/layout/StepUpProcess"/>
    <dgm:cxn modelId="{029BBAC9-D995-4F51-ADD1-762D0378A401}" type="presParOf" srcId="{E82CEC5A-39AC-4173-B450-AA7CF3BA65FE}" destId="{0BDE80F2-2A15-4D68-ACE0-39F5F311E044}" srcOrd="1" destOrd="0" presId="urn:microsoft.com/office/officeart/2009/3/layout/StepUpProcess"/>
    <dgm:cxn modelId="{57F9B7F0-B5F1-4395-95D1-2AA469055EF9}" type="presParOf" srcId="{E82CEC5A-39AC-4173-B450-AA7CF3BA65FE}" destId="{503A4E7C-DCC7-4876-988C-74EF011D1F28}" srcOrd="2" destOrd="0" presId="urn:microsoft.com/office/officeart/2009/3/layout/StepUpProcess"/>
    <dgm:cxn modelId="{36A772FC-9F44-4FED-BA25-1803C2E282C0}" type="presParOf" srcId="{14CC3F0A-8BB9-4C5D-A55F-618E5B146E2B}" destId="{0020FD70-6C0C-44C4-AC17-6543B8CD387F}" srcOrd="5" destOrd="0" presId="urn:microsoft.com/office/officeart/2009/3/layout/StepUpProcess"/>
    <dgm:cxn modelId="{E8239C86-DA00-4D9A-A330-225EB6F60BFC}" type="presParOf" srcId="{0020FD70-6C0C-44C4-AC17-6543B8CD387F}" destId="{742C5894-6B0C-47CA-A12B-37434463E81F}" srcOrd="0" destOrd="0" presId="urn:microsoft.com/office/officeart/2009/3/layout/StepUpProcess"/>
    <dgm:cxn modelId="{D1D83B2B-AA1A-4FFA-BC28-02401656CD9C}" type="presParOf" srcId="{14CC3F0A-8BB9-4C5D-A55F-618E5B146E2B}" destId="{0175DEFF-1F3B-429D-B3DD-ADFFEBC4FD85}" srcOrd="6" destOrd="0" presId="urn:microsoft.com/office/officeart/2009/3/layout/StepUpProcess"/>
    <dgm:cxn modelId="{EED895FD-68D6-40DB-A808-7BDEC2685629}" type="presParOf" srcId="{0175DEFF-1F3B-429D-B3DD-ADFFEBC4FD85}" destId="{40BE4D8F-ED03-47D3-88DE-D4DDAD8B32A2}" srcOrd="0" destOrd="0" presId="urn:microsoft.com/office/officeart/2009/3/layout/StepUpProcess"/>
    <dgm:cxn modelId="{F2EA5AE0-FEFD-45C5-B804-45C7EDDB8DCE}" type="presParOf" srcId="{0175DEFF-1F3B-429D-B3DD-ADFFEBC4FD85}" destId="{6192D3D3-29A1-487E-835B-C67CAE3196FF}" srcOrd="1" destOrd="0" presId="urn:microsoft.com/office/officeart/2009/3/layout/StepUpProces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AF0754C-5C2E-43BC-ACAE-8F93167B1528}"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94DC5936-C739-4250-8A24-B6117486B145}">
      <dgm:prSet phldrT="[Text]"/>
      <dgm:spPr/>
      <dgm:t>
        <a:bodyPr/>
        <a:lstStyle/>
        <a:p>
          <a:r>
            <a:rPr lang="en-US" dirty="0"/>
            <a:t>Anaerobic Digestion</a:t>
          </a:r>
        </a:p>
      </dgm:t>
    </dgm:pt>
    <dgm:pt modelId="{2157ACFE-D107-4D1B-8076-A59BEB0A835C}" type="parTrans" cxnId="{A5D7292A-8E66-45D3-85E5-F9045DF0943B}">
      <dgm:prSet/>
      <dgm:spPr/>
      <dgm:t>
        <a:bodyPr/>
        <a:lstStyle/>
        <a:p>
          <a:endParaRPr lang="en-US"/>
        </a:p>
      </dgm:t>
    </dgm:pt>
    <dgm:pt modelId="{EFFC3E74-9317-467D-BE57-F1287542E506}" type="sibTrans" cxnId="{A5D7292A-8E66-45D3-85E5-F9045DF0943B}">
      <dgm:prSet/>
      <dgm:spPr/>
      <dgm:t>
        <a:bodyPr/>
        <a:lstStyle/>
        <a:p>
          <a:endParaRPr lang="en-US"/>
        </a:p>
      </dgm:t>
    </dgm:pt>
    <dgm:pt modelId="{F82636BE-4226-4DDC-9910-77FA319C4311}">
      <dgm:prSet phldrT="[Text]"/>
      <dgm:spPr/>
      <dgm:t>
        <a:bodyPr/>
        <a:lstStyle/>
        <a:p>
          <a:r>
            <a:rPr lang="en-US" dirty="0"/>
            <a:t>Refuse Derived Fuel</a:t>
          </a:r>
        </a:p>
      </dgm:t>
    </dgm:pt>
    <dgm:pt modelId="{0C2F5D99-E44E-4571-957C-BB361C041B1B}" type="parTrans" cxnId="{A388436C-E760-43BD-927E-360709BEF8B5}">
      <dgm:prSet/>
      <dgm:spPr/>
      <dgm:t>
        <a:bodyPr/>
        <a:lstStyle/>
        <a:p>
          <a:endParaRPr lang="en-US"/>
        </a:p>
      </dgm:t>
    </dgm:pt>
    <dgm:pt modelId="{691B87AD-BED4-438D-A845-EDC3D54194F5}" type="sibTrans" cxnId="{A388436C-E760-43BD-927E-360709BEF8B5}">
      <dgm:prSet/>
      <dgm:spPr/>
      <dgm:t>
        <a:bodyPr/>
        <a:lstStyle/>
        <a:p>
          <a:endParaRPr lang="en-US"/>
        </a:p>
      </dgm:t>
    </dgm:pt>
    <dgm:pt modelId="{BBDD4981-B540-4C7E-A3BD-53E4808A51B8}">
      <dgm:prSet phldrT="[Text]"/>
      <dgm:spPr/>
      <dgm:t>
        <a:bodyPr/>
        <a:lstStyle/>
        <a:p>
          <a:r>
            <a:rPr lang="en-US" dirty="0"/>
            <a:t>Gasifiers</a:t>
          </a:r>
        </a:p>
      </dgm:t>
    </dgm:pt>
    <dgm:pt modelId="{2A40139A-C9B0-4AC0-B49C-0DB2157F270E}" type="parTrans" cxnId="{97622AA7-B1C3-4F4E-BFF3-1B482321C3DE}">
      <dgm:prSet/>
      <dgm:spPr/>
      <dgm:t>
        <a:bodyPr/>
        <a:lstStyle/>
        <a:p>
          <a:endParaRPr lang="en-US"/>
        </a:p>
      </dgm:t>
    </dgm:pt>
    <dgm:pt modelId="{F54DFA06-6767-4D16-B9C5-354F811B183F}" type="sibTrans" cxnId="{97622AA7-B1C3-4F4E-BFF3-1B482321C3DE}">
      <dgm:prSet/>
      <dgm:spPr/>
      <dgm:t>
        <a:bodyPr/>
        <a:lstStyle/>
        <a:p>
          <a:endParaRPr lang="en-US"/>
        </a:p>
      </dgm:t>
    </dgm:pt>
    <dgm:pt modelId="{AED21209-2776-4434-B46C-FECA8BC86525}">
      <dgm:prSet phldrT="[Text]"/>
      <dgm:spPr/>
      <dgm:t>
        <a:bodyPr/>
        <a:lstStyle/>
        <a:p>
          <a:r>
            <a:rPr lang="en-US" dirty="0"/>
            <a:t>Biogas (45-65% CH</a:t>
          </a:r>
          <a:r>
            <a:rPr lang="en-US" baseline="-25000" dirty="0"/>
            <a:t>3</a:t>
          </a:r>
          <a:r>
            <a:rPr lang="en-US" dirty="0"/>
            <a:t>)</a:t>
          </a:r>
        </a:p>
      </dgm:t>
    </dgm:pt>
    <dgm:pt modelId="{75A054EA-0046-4135-AF52-F2D9ED1D066B}" type="parTrans" cxnId="{5B932320-345B-4AAA-A934-8CCA10C9DC58}">
      <dgm:prSet/>
      <dgm:spPr/>
      <dgm:t>
        <a:bodyPr/>
        <a:lstStyle/>
        <a:p>
          <a:endParaRPr lang="en-US"/>
        </a:p>
      </dgm:t>
    </dgm:pt>
    <dgm:pt modelId="{B7FEE39C-253D-4223-B212-C598EF50F918}" type="sibTrans" cxnId="{5B932320-345B-4AAA-A934-8CCA10C9DC58}">
      <dgm:prSet/>
      <dgm:spPr/>
      <dgm:t>
        <a:bodyPr/>
        <a:lstStyle/>
        <a:p>
          <a:endParaRPr lang="en-US"/>
        </a:p>
      </dgm:t>
    </dgm:pt>
    <dgm:pt modelId="{57749BA4-3565-4E2B-9EC0-D51B16A18A1E}">
      <dgm:prSet phldrT="[Text]"/>
      <dgm:spPr/>
      <dgm:t>
        <a:bodyPr/>
        <a:lstStyle/>
        <a:p>
          <a:r>
            <a:rPr lang="en-US" dirty="0"/>
            <a:t>Slurry/Manure: both NPK &amp; Micronutrient</a:t>
          </a:r>
        </a:p>
      </dgm:t>
    </dgm:pt>
    <dgm:pt modelId="{883D7D41-09AD-48B4-9C88-642234EE069F}" type="parTrans" cxnId="{80B0FFDE-D6A1-4B6A-B227-39C261778494}">
      <dgm:prSet/>
      <dgm:spPr/>
      <dgm:t>
        <a:bodyPr/>
        <a:lstStyle/>
        <a:p>
          <a:endParaRPr lang="en-US"/>
        </a:p>
      </dgm:t>
    </dgm:pt>
    <dgm:pt modelId="{3F8EDD9E-2CDA-45CC-B264-07A6B958AF81}" type="sibTrans" cxnId="{80B0FFDE-D6A1-4B6A-B227-39C261778494}">
      <dgm:prSet/>
      <dgm:spPr/>
      <dgm:t>
        <a:bodyPr/>
        <a:lstStyle/>
        <a:p>
          <a:endParaRPr lang="en-US"/>
        </a:p>
      </dgm:t>
    </dgm:pt>
    <dgm:pt modelId="{A3DFD6EA-1758-4DC0-8BCE-67DB6F074217}">
      <dgm:prSet phldrT="[Text]"/>
      <dgm:spPr/>
      <dgm:t>
        <a:bodyPr/>
        <a:lstStyle/>
        <a:p>
          <a:r>
            <a:rPr lang="en-US" dirty="0"/>
            <a:t>Partial oxidation</a:t>
          </a:r>
        </a:p>
      </dgm:t>
    </dgm:pt>
    <dgm:pt modelId="{3F7F2FFB-94EA-483B-BCB6-45C8F8ADE8BB}" type="parTrans" cxnId="{DD51EDA0-F37C-4633-8457-87AABD5DFA39}">
      <dgm:prSet/>
      <dgm:spPr/>
      <dgm:t>
        <a:bodyPr/>
        <a:lstStyle/>
        <a:p>
          <a:endParaRPr lang="en-US"/>
        </a:p>
      </dgm:t>
    </dgm:pt>
    <dgm:pt modelId="{42464577-3934-4E2B-A57C-14A62E62D4D1}" type="sibTrans" cxnId="{DD51EDA0-F37C-4633-8457-87AABD5DFA39}">
      <dgm:prSet/>
      <dgm:spPr/>
      <dgm:t>
        <a:bodyPr/>
        <a:lstStyle/>
        <a:p>
          <a:endParaRPr lang="en-US"/>
        </a:p>
      </dgm:t>
    </dgm:pt>
    <dgm:pt modelId="{D697D766-D18F-4A2E-9BEA-5ED9DAC33131}">
      <dgm:prSet phldrT="[Text]"/>
      <dgm:spPr/>
      <dgm:t>
        <a:bodyPr/>
        <a:lstStyle/>
        <a:p>
          <a:r>
            <a:rPr lang="en-US" dirty="0"/>
            <a:t>drying</a:t>
          </a:r>
        </a:p>
      </dgm:t>
    </dgm:pt>
    <dgm:pt modelId="{40901CF4-0FD3-458F-80F0-B5AAD3FC865D}" type="parTrans" cxnId="{08AEC149-F3FA-443A-89C7-B08CD7C9E8FF}">
      <dgm:prSet/>
      <dgm:spPr/>
      <dgm:t>
        <a:bodyPr/>
        <a:lstStyle/>
        <a:p>
          <a:endParaRPr lang="en-US"/>
        </a:p>
      </dgm:t>
    </dgm:pt>
    <dgm:pt modelId="{6A174EA5-F862-4BA8-BD88-5D1226B456FD}" type="sibTrans" cxnId="{08AEC149-F3FA-443A-89C7-B08CD7C9E8FF}">
      <dgm:prSet/>
      <dgm:spPr/>
      <dgm:t>
        <a:bodyPr/>
        <a:lstStyle/>
        <a:p>
          <a:endParaRPr lang="en-US"/>
        </a:p>
      </dgm:t>
    </dgm:pt>
    <dgm:pt modelId="{1E569719-3426-4BA7-9202-BE22C42189C3}">
      <dgm:prSet phldrT="[Text]"/>
      <dgm:spPr/>
      <dgm:t>
        <a:bodyPr/>
        <a:lstStyle/>
        <a:p>
          <a:r>
            <a:rPr lang="en-US" dirty="0"/>
            <a:t>Palletization</a:t>
          </a:r>
        </a:p>
      </dgm:t>
    </dgm:pt>
    <dgm:pt modelId="{74AF2EA0-54D0-4EB9-AF6D-E29B63244C61}" type="sibTrans" cxnId="{4539F901-B5F8-4084-8916-966B5C3F3D93}">
      <dgm:prSet/>
      <dgm:spPr/>
      <dgm:t>
        <a:bodyPr/>
        <a:lstStyle/>
        <a:p>
          <a:endParaRPr lang="en-US"/>
        </a:p>
      </dgm:t>
    </dgm:pt>
    <dgm:pt modelId="{2EB173E1-DE46-4B89-B91B-C63067A8AE47}" type="parTrans" cxnId="{4539F901-B5F8-4084-8916-966B5C3F3D93}">
      <dgm:prSet/>
      <dgm:spPr/>
      <dgm:t>
        <a:bodyPr/>
        <a:lstStyle/>
        <a:p>
          <a:endParaRPr lang="en-US"/>
        </a:p>
      </dgm:t>
    </dgm:pt>
    <dgm:pt modelId="{5928589A-293E-4D2F-8BCD-DD476E0A82E6}">
      <dgm:prSet phldrT="[Text]"/>
      <dgm:spPr/>
      <dgm:t>
        <a:bodyPr/>
        <a:lstStyle/>
        <a:p>
          <a:r>
            <a:rPr lang="en-US" dirty="0"/>
            <a:t>Syngas / solid char/ bio-oil</a:t>
          </a:r>
        </a:p>
      </dgm:t>
    </dgm:pt>
    <dgm:pt modelId="{E3601E9E-1E8D-40C2-BFFE-1898024D27D5}" type="parTrans" cxnId="{0F8F6ABE-F9F4-48A4-9279-5CC2EEE756C6}">
      <dgm:prSet/>
      <dgm:spPr/>
      <dgm:t>
        <a:bodyPr/>
        <a:lstStyle/>
        <a:p>
          <a:endParaRPr lang="en-US"/>
        </a:p>
      </dgm:t>
    </dgm:pt>
    <dgm:pt modelId="{A5D5C66A-6C06-4271-9E8A-B7AD6AB3B265}" type="sibTrans" cxnId="{0F8F6ABE-F9F4-48A4-9279-5CC2EEE756C6}">
      <dgm:prSet/>
      <dgm:spPr/>
      <dgm:t>
        <a:bodyPr/>
        <a:lstStyle/>
        <a:p>
          <a:endParaRPr lang="en-US"/>
        </a:p>
      </dgm:t>
    </dgm:pt>
    <dgm:pt modelId="{19D67404-3B1B-4A56-8D3C-1D366C2AB5A4}">
      <dgm:prSet phldrT="[Text]"/>
      <dgm:spPr/>
      <dgm:t>
        <a:bodyPr/>
        <a:lstStyle/>
        <a:p>
          <a:r>
            <a:rPr lang="en-US" dirty="0"/>
            <a:t>Electricity, ceramic industry</a:t>
          </a:r>
        </a:p>
      </dgm:t>
    </dgm:pt>
    <dgm:pt modelId="{87FF3AB8-3E30-4A09-A8D3-54818A089883}" type="parTrans" cxnId="{69690AC7-00EE-4EFF-9A62-5EDBCD0D6E2C}">
      <dgm:prSet/>
      <dgm:spPr/>
      <dgm:t>
        <a:bodyPr/>
        <a:lstStyle/>
        <a:p>
          <a:endParaRPr lang="en-US"/>
        </a:p>
      </dgm:t>
    </dgm:pt>
    <dgm:pt modelId="{76BE994E-EF37-4A1B-AE52-92BF5A824224}" type="sibTrans" cxnId="{69690AC7-00EE-4EFF-9A62-5EDBCD0D6E2C}">
      <dgm:prSet/>
      <dgm:spPr/>
      <dgm:t>
        <a:bodyPr/>
        <a:lstStyle/>
        <a:p>
          <a:endParaRPr lang="en-US"/>
        </a:p>
      </dgm:t>
    </dgm:pt>
    <dgm:pt modelId="{B531C903-0D12-4028-9E25-D22CE8AC29D7}">
      <dgm:prSet phldrT="[Text]"/>
      <dgm:spPr/>
      <dgm:t>
        <a:bodyPr/>
        <a:lstStyle/>
        <a:p>
          <a:r>
            <a:rPr lang="en-US" dirty="0"/>
            <a:t>Cheaper &lt;LPG </a:t>
          </a:r>
        </a:p>
      </dgm:t>
    </dgm:pt>
    <dgm:pt modelId="{9F9FC187-25A1-47BF-8DFB-A87865AF39CF}" type="parTrans" cxnId="{1E8C9A34-B2F6-4FCA-9A1A-E802427EB52B}">
      <dgm:prSet/>
      <dgm:spPr/>
      <dgm:t>
        <a:bodyPr/>
        <a:lstStyle/>
        <a:p>
          <a:endParaRPr lang="en-US"/>
        </a:p>
      </dgm:t>
    </dgm:pt>
    <dgm:pt modelId="{BA55A6E5-BF7B-4AED-9ECB-D170438A0BF5}" type="sibTrans" cxnId="{1E8C9A34-B2F6-4FCA-9A1A-E802427EB52B}">
      <dgm:prSet/>
      <dgm:spPr/>
      <dgm:t>
        <a:bodyPr/>
        <a:lstStyle/>
        <a:p>
          <a:endParaRPr lang="en-US"/>
        </a:p>
      </dgm:t>
    </dgm:pt>
    <dgm:pt modelId="{5BF3EA6C-4135-45E1-8CC5-75780F7C2369}">
      <dgm:prSet phldrT="[Text]"/>
      <dgm:spPr/>
      <dgm:t>
        <a:bodyPr/>
        <a:lstStyle/>
        <a:p>
          <a:r>
            <a:rPr lang="en-US" dirty="0"/>
            <a:t>briquettes</a:t>
          </a:r>
        </a:p>
      </dgm:t>
    </dgm:pt>
    <dgm:pt modelId="{036248AC-98EC-4299-B9FF-69DC29612F96}" type="parTrans" cxnId="{A6296C92-7BF6-4EFA-9469-64D58BE3F736}">
      <dgm:prSet/>
      <dgm:spPr/>
      <dgm:t>
        <a:bodyPr/>
        <a:lstStyle/>
        <a:p>
          <a:endParaRPr lang="en-US"/>
        </a:p>
      </dgm:t>
    </dgm:pt>
    <dgm:pt modelId="{110A4BE0-298E-40A5-81EF-92A9D9120184}" type="sibTrans" cxnId="{A6296C92-7BF6-4EFA-9469-64D58BE3F736}">
      <dgm:prSet/>
      <dgm:spPr/>
      <dgm:t>
        <a:bodyPr/>
        <a:lstStyle/>
        <a:p>
          <a:endParaRPr lang="en-US"/>
        </a:p>
      </dgm:t>
    </dgm:pt>
    <dgm:pt modelId="{0CE3893C-D368-46AF-B742-FD414CFB6817}" type="pres">
      <dgm:prSet presAssocID="{6AF0754C-5C2E-43BC-ACAE-8F93167B1528}" presName="Name0" presStyleCnt="0">
        <dgm:presLayoutVars>
          <dgm:dir/>
        </dgm:presLayoutVars>
      </dgm:prSet>
      <dgm:spPr/>
    </dgm:pt>
    <dgm:pt modelId="{647DBF06-8E69-445A-9C69-674A3FDB1F7F}" type="pres">
      <dgm:prSet presAssocID="{94DC5936-C739-4250-8A24-B6117486B145}" presName="composite" presStyleCnt="0"/>
      <dgm:spPr/>
    </dgm:pt>
    <dgm:pt modelId="{7E88AA93-1BC9-4307-82A7-84D546C16AAF}" type="pres">
      <dgm:prSet presAssocID="{94DC5936-C739-4250-8A24-B6117486B145}" presName="Accent" presStyleLbl="alignAcc1" presStyleIdx="0" presStyleCnt="3"/>
      <dgm:spPr/>
    </dgm:pt>
    <dgm:pt modelId="{21BCDCA1-0355-49D9-9037-D1E128E8B0C0}" type="pres">
      <dgm:prSet presAssocID="{94DC5936-C739-4250-8A24-B6117486B145}" presName="Image" presStyleLbl="node1" presStyleIdx="0" presStyleCnt="3"/>
      <dgm:spPr>
        <a:blipFill rotWithShape="1">
          <a:blip xmlns:r="http://schemas.openxmlformats.org/officeDocument/2006/relationships" r:embed="rId1"/>
          <a:stretch>
            <a:fillRect/>
          </a:stretch>
        </a:blipFill>
      </dgm:spPr>
    </dgm:pt>
    <dgm:pt modelId="{2A168B3C-947C-42A7-A2E3-0C778B2F81AE}" type="pres">
      <dgm:prSet presAssocID="{94DC5936-C739-4250-8A24-B6117486B145}" presName="Child" presStyleLbl="revTx" presStyleIdx="0" presStyleCnt="3">
        <dgm:presLayoutVars>
          <dgm:bulletEnabled val="1"/>
        </dgm:presLayoutVars>
      </dgm:prSet>
      <dgm:spPr/>
    </dgm:pt>
    <dgm:pt modelId="{654BCC0D-2EAD-47D4-9BFD-AC543CB0DE36}" type="pres">
      <dgm:prSet presAssocID="{94DC5936-C739-4250-8A24-B6117486B145}" presName="Parent" presStyleLbl="alignNode1" presStyleIdx="0" presStyleCnt="3">
        <dgm:presLayoutVars>
          <dgm:bulletEnabled val="1"/>
        </dgm:presLayoutVars>
      </dgm:prSet>
      <dgm:spPr/>
    </dgm:pt>
    <dgm:pt modelId="{4F4AF410-C644-453D-91E1-456A98FCA4CE}" type="pres">
      <dgm:prSet presAssocID="{EFFC3E74-9317-467D-BE57-F1287542E506}" presName="sibTrans" presStyleCnt="0"/>
      <dgm:spPr/>
    </dgm:pt>
    <dgm:pt modelId="{4777DD80-0741-49FC-B3AA-802F5ADE54DB}" type="pres">
      <dgm:prSet presAssocID="{F82636BE-4226-4DDC-9910-77FA319C4311}" presName="composite" presStyleCnt="0"/>
      <dgm:spPr/>
    </dgm:pt>
    <dgm:pt modelId="{8B9A8C13-EFE7-49CA-8A31-58C335A972E2}" type="pres">
      <dgm:prSet presAssocID="{F82636BE-4226-4DDC-9910-77FA319C4311}" presName="Accent" presStyleLbl="alignAcc1" presStyleIdx="1" presStyleCnt="3"/>
      <dgm:spPr/>
    </dgm:pt>
    <dgm:pt modelId="{77646E32-06C8-45D3-B7C7-01DA6D870F48}" type="pres">
      <dgm:prSet presAssocID="{F82636BE-4226-4DDC-9910-77FA319C4311}" presName="Image" presStyleLbl="node1" presStyleIdx="1" presStyleCnt="3"/>
      <dgm:spPr>
        <a:blipFill rotWithShape="1">
          <a:blip xmlns:r="http://schemas.openxmlformats.org/officeDocument/2006/relationships" r:embed="rId2"/>
          <a:stretch>
            <a:fillRect/>
          </a:stretch>
        </a:blipFill>
      </dgm:spPr>
    </dgm:pt>
    <dgm:pt modelId="{9B7F7868-D0D5-4DD4-B2E6-717FE33A3DB6}" type="pres">
      <dgm:prSet presAssocID="{F82636BE-4226-4DDC-9910-77FA319C4311}" presName="Child" presStyleLbl="revTx" presStyleIdx="1" presStyleCnt="3">
        <dgm:presLayoutVars>
          <dgm:bulletEnabled val="1"/>
        </dgm:presLayoutVars>
      </dgm:prSet>
      <dgm:spPr/>
    </dgm:pt>
    <dgm:pt modelId="{D34C75F9-8ADE-431C-968F-F1BFFFEE0CBB}" type="pres">
      <dgm:prSet presAssocID="{F82636BE-4226-4DDC-9910-77FA319C4311}" presName="Parent" presStyleLbl="alignNode1" presStyleIdx="1" presStyleCnt="3">
        <dgm:presLayoutVars>
          <dgm:bulletEnabled val="1"/>
        </dgm:presLayoutVars>
      </dgm:prSet>
      <dgm:spPr/>
    </dgm:pt>
    <dgm:pt modelId="{7DD6EC88-0063-424A-BB26-17955E93B0F5}" type="pres">
      <dgm:prSet presAssocID="{691B87AD-BED4-438D-A845-EDC3D54194F5}" presName="sibTrans" presStyleCnt="0"/>
      <dgm:spPr/>
    </dgm:pt>
    <dgm:pt modelId="{FD454ACE-D28F-47EE-8449-252174D2A30E}" type="pres">
      <dgm:prSet presAssocID="{BBDD4981-B540-4C7E-A3BD-53E4808A51B8}" presName="composite" presStyleCnt="0"/>
      <dgm:spPr/>
    </dgm:pt>
    <dgm:pt modelId="{93F9548D-E02F-4E4C-A117-FC4D4756A9C9}" type="pres">
      <dgm:prSet presAssocID="{BBDD4981-B540-4C7E-A3BD-53E4808A51B8}" presName="Accent" presStyleLbl="alignAcc1" presStyleIdx="2" presStyleCnt="3"/>
      <dgm:spPr/>
    </dgm:pt>
    <dgm:pt modelId="{956EF2F1-945E-4A06-A2A2-32536DD8CF76}" type="pres">
      <dgm:prSet presAssocID="{BBDD4981-B540-4C7E-A3BD-53E4808A51B8}" presName="Image" presStyleLbl="node1" presStyleIdx="2" presStyleCnt="3"/>
      <dgm:spPr>
        <a:blipFill rotWithShape="1">
          <a:blip xmlns:r="http://schemas.openxmlformats.org/officeDocument/2006/relationships" r:embed="rId3"/>
          <a:stretch>
            <a:fillRect/>
          </a:stretch>
        </a:blipFill>
      </dgm:spPr>
    </dgm:pt>
    <dgm:pt modelId="{557A0C62-E876-4795-8D87-27E038B17533}" type="pres">
      <dgm:prSet presAssocID="{BBDD4981-B540-4C7E-A3BD-53E4808A51B8}" presName="Child" presStyleLbl="revTx" presStyleIdx="2" presStyleCnt="3">
        <dgm:presLayoutVars>
          <dgm:bulletEnabled val="1"/>
        </dgm:presLayoutVars>
      </dgm:prSet>
      <dgm:spPr/>
    </dgm:pt>
    <dgm:pt modelId="{C7B8E7D5-D9DA-4054-9375-A55C17C37CC3}" type="pres">
      <dgm:prSet presAssocID="{BBDD4981-B540-4C7E-A3BD-53E4808A51B8}" presName="Parent" presStyleLbl="alignNode1" presStyleIdx="2" presStyleCnt="3">
        <dgm:presLayoutVars>
          <dgm:bulletEnabled val="1"/>
        </dgm:presLayoutVars>
      </dgm:prSet>
      <dgm:spPr/>
    </dgm:pt>
  </dgm:ptLst>
  <dgm:cxnLst>
    <dgm:cxn modelId="{813E01FD-A7CB-4BBF-A271-18881BD601B1}" type="presOf" srcId="{5928589A-293E-4D2F-8BCD-DD476E0A82E6}" destId="{557A0C62-E876-4795-8D87-27E038B17533}" srcOrd="0" destOrd="1" presId="urn:microsoft.com/office/officeart/2008/layout/TitlePictureLineup"/>
    <dgm:cxn modelId="{FA952CB9-94B7-4390-96F6-1A747550AA3D}" type="presOf" srcId="{5BF3EA6C-4135-45E1-8CC5-75780F7C2369}" destId="{9B7F7868-D0D5-4DD4-B2E6-717FE33A3DB6}" srcOrd="0" destOrd="2" presId="urn:microsoft.com/office/officeart/2008/layout/TitlePictureLineup"/>
    <dgm:cxn modelId="{94D18533-D837-4B24-A5C9-40FD8851BB09}" type="presOf" srcId="{94DC5936-C739-4250-8A24-B6117486B145}" destId="{654BCC0D-2EAD-47D4-9BFD-AC543CB0DE36}" srcOrd="0" destOrd="0" presId="urn:microsoft.com/office/officeart/2008/layout/TitlePictureLineup"/>
    <dgm:cxn modelId="{B4D2E4FB-1A5D-416C-8176-8FE41B582641}" type="presOf" srcId="{57749BA4-3565-4E2B-9EC0-D51B16A18A1E}" destId="{2A168B3C-947C-42A7-A2E3-0C778B2F81AE}" srcOrd="0" destOrd="1" presId="urn:microsoft.com/office/officeart/2008/layout/TitlePictureLineup"/>
    <dgm:cxn modelId="{1E8C9A34-B2F6-4FCA-9A1A-E802427EB52B}" srcId="{F82636BE-4226-4DDC-9910-77FA319C4311}" destId="{B531C903-0D12-4028-9E25-D22CE8AC29D7}" srcOrd="3" destOrd="0" parTransId="{9F9FC187-25A1-47BF-8DFB-A87865AF39CF}" sibTransId="{BA55A6E5-BF7B-4AED-9ECB-D170438A0BF5}"/>
    <dgm:cxn modelId="{80B0FFDE-D6A1-4B6A-B227-39C261778494}" srcId="{94DC5936-C739-4250-8A24-B6117486B145}" destId="{57749BA4-3565-4E2B-9EC0-D51B16A18A1E}" srcOrd="1" destOrd="0" parTransId="{883D7D41-09AD-48B4-9C88-642234EE069F}" sibTransId="{3F8EDD9E-2CDA-45CC-B264-07A6B958AF81}"/>
    <dgm:cxn modelId="{69690AC7-00EE-4EFF-9A62-5EDBCD0D6E2C}" srcId="{BBDD4981-B540-4C7E-A3BD-53E4808A51B8}" destId="{19D67404-3B1B-4A56-8D3C-1D366C2AB5A4}" srcOrd="2" destOrd="0" parTransId="{87FF3AB8-3E30-4A09-A8D3-54818A089883}" sibTransId="{76BE994E-EF37-4A1B-AE52-92BF5A824224}"/>
    <dgm:cxn modelId="{EBDE43D0-2179-49F4-9C06-94C3D40C6558}" type="presOf" srcId="{B531C903-0D12-4028-9E25-D22CE8AC29D7}" destId="{9B7F7868-D0D5-4DD4-B2E6-717FE33A3DB6}" srcOrd="0" destOrd="3" presId="urn:microsoft.com/office/officeart/2008/layout/TitlePictureLineup"/>
    <dgm:cxn modelId="{08AEC149-F3FA-443A-89C7-B08CD7C9E8FF}" srcId="{F82636BE-4226-4DDC-9910-77FA319C4311}" destId="{D697D766-D18F-4A2E-9BEA-5ED9DAC33131}" srcOrd="0" destOrd="0" parTransId="{40901CF4-0FD3-458F-80F0-B5AAD3FC865D}" sibTransId="{6A174EA5-F862-4BA8-BD88-5D1226B456FD}"/>
    <dgm:cxn modelId="{A388436C-E760-43BD-927E-360709BEF8B5}" srcId="{6AF0754C-5C2E-43BC-ACAE-8F93167B1528}" destId="{F82636BE-4226-4DDC-9910-77FA319C4311}" srcOrd="1" destOrd="0" parTransId="{0C2F5D99-E44E-4571-957C-BB361C041B1B}" sibTransId="{691B87AD-BED4-438D-A845-EDC3D54194F5}"/>
    <dgm:cxn modelId="{EDA6FCEE-BBC1-49AE-BA08-61E321028704}" type="presOf" srcId="{AED21209-2776-4434-B46C-FECA8BC86525}" destId="{2A168B3C-947C-42A7-A2E3-0C778B2F81AE}" srcOrd="0" destOrd="0" presId="urn:microsoft.com/office/officeart/2008/layout/TitlePictureLineup"/>
    <dgm:cxn modelId="{20AADFC8-BE5D-4AB7-8774-5C1D4BC86E98}" type="presOf" srcId="{D697D766-D18F-4A2E-9BEA-5ED9DAC33131}" destId="{9B7F7868-D0D5-4DD4-B2E6-717FE33A3DB6}" srcOrd="0" destOrd="0" presId="urn:microsoft.com/office/officeart/2008/layout/TitlePictureLineup"/>
    <dgm:cxn modelId="{5B932320-345B-4AAA-A934-8CCA10C9DC58}" srcId="{94DC5936-C739-4250-8A24-B6117486B145}" destId="{AED21209-2776-4434-B46C-FECA8BC86525}" srcOrd="0" destOrd="0" parTransId="{75A054EA-0046-4135-AF52-F2D9ED1D066B}" sibTransId="{B7FEE39C-253D-4223-B212-C598EF50F918}"/>
    <dgm:cxn modelId="{D0C32FC2-B9BE-47DF-B599-5C4CF4FEC445}" type="presOf" srcId="{1E569719-3426-4BA7-9202-BE22C42189C3}" destId="{9B7F7868-D0D5-4DD4-B2E6-717FE33A3DB6}" srcOrd="0" destOrd="1" presId="urn:microsoft.com/office/officeart/2008/layout/TitlePictureLineup"/>
    <dgm:cxn modelId="{DD51EDA0-F37C-4633-8457-87AABD5DFA39}" srcId="{BBDD4981-B540-4C7E-A3BD-53E4808A51B8}" destId="{A3DFD6EA-1758-4DC0-8BCE-67DB6F074217}" srcOrd="0" destOrd="0" parTransId="{3F7F2FFB-94EA-483B-BCB6-45C8F8ADE8BB}" sibTransId="{42464577-3934-4E2B-A57C-14A62E62D4D1}"/>
    <dgm:cxn modelId="{4539F901-B5F8-4084-8916-966B5C3F3D93}" srcId="{F82636BE-4226-4DDC-9910-77FA319C4311}" destId="{1E569719-3426-4BA7-9202-BE22C42189C3}" srcOrd="1" destOrd="0" parTransId="{2EB173E1-DE46-4B89-B91B-C63067A8AE47}" sibTransId="{74AF2EA0-54D0-4EB9-AF6D-E29B63244C61}"/>
    <dgm:cxn modelId="{8137C625-F438-4D6A-889D-4F036633DABD}" type="presOf" srcId="{F82636BE-4226-4DDC-9910-77FA319C4311}" destId="{D34C75F9-8ADE-431C-968F-F1BFFFEE0CBB}" srcOrd="0" destOrd="0" presId="urn:microsoft.com/office/officeart/2008/layout/TitlePictureLineup"/>
    <dgm:cxn modelId="{A6296C92-7BF6-4EFA-9469-64D58BE3F736}" srcId="{F82636BE-4226-4DDC-9910-77FA319C4311}" destId="{5BF3EA6C-4135-45E1-8CC5-75780F7C2369}" srcOrd="2" destOrd="0" parTransId="{036248AC-98EC-4299-B9FF-69DC29612F96}" sibTransId="{110A4BE0-298E-40A5-81EF-92A9D9120184}"/>
    <dgm:cxn modelId="{9A0565BC-A3A2-47FF-AAAC-80119CCD95BD}" type="presOf" srcId="{6AF0754C-5C2E-43BC-ACAE-8F93167B1528}" destId="{0CE3893C-D368-46AF-B742-FD414CFB6817}" srcOrd="0" destOrd="0" presId="urn:microsoft.com/office/officeart/2008/layout/TitlePictureLineup"/>
    <dgm:cxn modelId="{0F8F6ABE-F9F4-48A4-9279-5CC2EEE756C6}" srcId="{BBDD4981-B540-4C7E-A3BD-53E4808A51B8}" destId="{5928589A-293E-4D2F-8BCD-DD476E0A82E6}" srcOrd="1" destOrd="0" parTransId="{E3601E9E-1E8D-40C2-BFFE-1898024D27D5}" sibTransId="{A5D5C66A-6C06-4271-9E8A-B7AD6AB3B265}"/>
    <dgm:cxn modelId="{97622AA7-B1C3-4F4E-BFF3-1B482321C3DE}" srcId="{6AF0754C-5C2E-43BC-ACAE-8F93167B1528}" destId="{BBDD4981-B540-4C7E-A3BD-53E4808A51B8}" srcOrd="2" destOrd="0" parTransId="{2A40139A-C9B0-4AC0-B49C-0DB2157F270E}" sibTransId="{F54DFA06-6767-4D16-B9C5-354F811B183F}"/>
    <dgm:cxn modelId="{A5D7292A-8E66-45D3-85E5-F9045DF0943B}" srcId="{6AF0754C-5C2E-43BC-ACAE-8F93167B1528}" destId="{94DC5936-C739-4250-8A24-B6117486B145}" srcOrd="0" destOrd="0" parTransId="{2157ACFE-D107-4D1B-8076-A59BEB0A835C}" sibTransId="{EFFC3E74-9317-467D-BE57-F1287542E506}"/>
    <dgm:cxn modelId="{7728B3D3-5EA8-419A-B309-10D130A969EE}" type="presOf" srcId="{A3DFD6EA-1758-4DC0-8BCE-67DB6F074217}" destId="{557A0C62-E876-4795-8D87-27E038B17533}" srcOrd="0" destOrd="0" presId="urn:microsoft.com/office/officeart/2008/layout/TitlePictureLineup"/>
    <dgm:cxn modelId="{9B52F151-C95E-444D-AA65-E6294DFB2273}" type="presOf" srcId="{19D67404-3B1B-4A56-8D3C-1D366C2AB5A4}" destId="{557A0C62-E876-4795-8D87-27E038B17533}" srcOrd="0" destOrd="2" presId="urn:microsoft.com/office/officeart/2008/layout/TitlePictureLineup"/>
    <dgm:cxn modelId="{5D20FFBC-A37B-415C-92CB-696BCA535B80}" type="presOf" srcId="{BBDD4981-B540-4C7E-A3BD-53E4808A51B8}" destId="{C7B8E7D5-D9DA-4054-9375-A55C17C37CC3}" srcOrd="0" destOrd="0" presId="urn:microsoft.com/office/officeart/2008/layout/TitlePictureLineup"/>
    <dgm:cxn modelId="{5F3BF527-A318-4034-A865-CFA238A8040E}" type="presParOf" srcId="{0CE3893C-D368-46AF-B742-FD414CFB6817}" destId="{647DBF06-8E69-445A-9C69-674A3FDB1F7F}" srcOrd="0" destOrd="0" presId="urn:microsoft.com/office/officeart/2008/layout/TitlePictureLineup"/>
    <dgm:cxn modelId="{5E5A0DD3-AFF2-43BF-AAC2-6425CF4E6B60}" type="presParOf" srcId="{647DBF06-8E69-445A-9C69-674A3FDB1F7F}" destId="{7E88AA93-1BC9-4307-82A7-84D546C16AAF}" srcOrd="0" destOrd="0" presId="urn:microsoft.com/office/officeart/2008/layout/TitlePictureLineup"/>
    <dgm:cxn modelId="{BE4F9BD1-CEE8-433B-81B3-78A5143D308D}" type="presParOf" srcId="{647DBF06-8E69-445A-9C69-674A3FDB1F7F}" destId="{21BCDCA1-0355-49D9-9037-D1E128E8B0C0}" srcOrd="1" destOrd="0" presId="urn:microsoft.com/office/officeart/2008/layout/TitlePictureLineup"/>
    <dgm:cxn modelId="{C5E74F37-EE10-4E34-A878-71DCBDEBB0D2}" type="presParOf" srcId="{647DBF06-8E69-445A-9C69-674A3FDB1F7F}" destId="{2A168B3C-947C-42A7-A2E3-0C778B2F81AE}" srcOrd="2" destOrd="0" presId="urn:microsoft.com/office/officeart/2008/layout/TitlePictureLineup"/>
    <dgm:cxn modelId="{2AA142E0-1F98-4B64-995D-AF0D60D19384}" type="presParOf" srcId="{647DBF06-8E69-445A-9C69-674A3FDB1F7F}" destId="{654BCC0D-2EAD-47D4-9BFD-AC543CB0DE36}" srcOrd="3" destOrd="0" presId="urn:microsoft.com/office/officeart/2008/layout/TitlePictureLineup"/>
    <dgm:cxn modelId="{270D6C54-8CD9-42D8-B588-50B5EEBACE71}" type="presParOf" srcId="{0CE3893C-D368-46AF-B742-FD414CFB6817}" destId="{4F4AF410-C644-453D-91E1-456A98FCA4CE}" srcOrd="1" destOrd="0" presId="urn:microsoft.com/office/officeart/2008/layout/TitlePictureLineup"/>
    <dgm:cxn modelId="{BE7D80FC-E714-4D67-B169-AC0C2F7FE5A0}" type="presParOf" srcId="{0CE3893C-D368-46AF-B742-FD414CFB6817}" destId="{4777DD80-0741-49FC-B3AA-802F5ADE54DB}" srcOrd="2" destOrd="0" presId="urn:microsoft.com/office/officeart/2008/layout/TitlePictureLineup"/>
    <dgm:cxn modelId="{3AEEC4C7-D7FE-43B2-BED9-90C356BBE832}" type="presParOf" srcId="{4777DD80-0741-49FC-B3AA-802F5ADE54DB}" destId="{8B9A8C13-EFE7-49CA-8A31-58C335A972E2}" srcOrd="0" destOrd="0" presId="urn:microsoft.com/office/officeart/2008/layout/TitlePictureLineup"/>
    <dgm:cxn modelId="{2B7B002E-DBD1-4DF9-9098-A52A026B8CE4}" type="presParOf" srcId="{4777DD80-0741-49FC-B3AA-802F5ADE54DB}" destId="{77646E32-06C8-45D3-B7C7-01DA6D870F48}" srcOrd="1" destOrd="0" presId="urn:microsoft.com/office/officeart/2008/layout/TitlePictureLineup"/>
    <dgm:cxn modelId="{7417FE0D-97BF-4FA0-9364-0D7DDCD7D54F}" type="presParOf" srcId="{4777DD80-0741-49FC-B3AA-802F5ADE54DB}" destId="{9B7F7868-D0D5-4DD4-B2E6-717FE33A3DB6}" srcOrd="2" destOrd="0" presId="urn:microsoft.com/office/officeart/2008/layout/TitlePictureLineup"/>
    <dgm:cxn modelId="{1EC42E44-DDE9-40DC-AB04-77616D3C8459}" type="presParOf" srcId="{4777DD80-0741-49FC-B3AA-802F5ADE54DB}" destId="{D34C75F9-8ADE-431C-968F-F1BFFFEE0CBB}" srcOrd="3" destOrd="0" presId="urn:microsoft.com/office/officeart/2008/layout/TitlePictureLineup"/>
    <dgm:cxn modelId="{7BDCB012-1155-4EAE-8649-C06ABE98180D}" type="presParOf" srcId="{0CE3893C-D368-46AF-B742-FD414CFB6817}" destId="{7DD6EC88-0063-424A-BB26-17955E93B0F5}" srcOrd="3" destOrd="0" presId="urn:microsoft.com/office/officeart/2008/layout/TitlePictureLineup"/>
    <dgm:cxn modelId="{A3F81434-9F13-4129-A6B1-4C3457CDA5E4}" type="presParOf" srcId="{0CE3893C-D368-46AF-B742-FD414CFB6817}" destId="{FD454ACE-D28F-47EE-8449-252174D2A30E}" srcOrd="4" destOrd="0" presId="urn:microsoft.com/office/officeart/2008/layout/TitlePictureLineup"/>
    <dgm:cxn modelId="{207C68C1-172D-4B74-AB8C-E21AE09877B5}" type="presParOf" srcId="{FD454ACE-D28F-47EE-8449-252174D2A30E}" destId="{93F9548D-E02F-4E4C-A117-FC4D4756A9C9}" srcOrd="0" destOrd="0" presId="urn:microsoft.com/office/officeart/2008/layout/TitlePictureLineup"/>
    <dgm:cxn modelId="{66F87202-F62C-4140-A226-042AA63D719F}" type="presParOf" srcId="{FD454ACE-D28F-47EE-8449-252174D2A30E}" destId="{956EF2F1-945E-4A06-A2A2-32536DD8CF76}" srcOrd="1" destOrd="0" presId="urn:microsoft.com/office/officeart/2008/layout/TitlePictureLineup"/>
    <dgm:cxn modelId="{2439BD19-0C69-481D-9D1C-CD14CDB8959D}" type="presParOf" srcId="{FD454ACE-D28F-47EE-8449-252174D2A30E}" destId="{557A0C62-E876-4795-8D87-27E038B17533}" srcOrd="2" destOrd="0" presId="urn:microsoft.com/office/officeart/2008/layout/TitlePictureLineup"/>
    <dgm:cxn modelId="{0B8E6346-A637-4A6E-9035-1AC3FEB8BC41}" type="presParOf" srcId="{FD454ACE-D28F-47EE-8449-252174D2A30E}" destId="{C7B8E7D5-D9DA-4054-9375-A55C17C37CC3}"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D84D263-04D3-4208-A7BF-10898565088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1FCDA230-08CD-4FF1-802D-B4E89F662978}">
      <dgm:prSet/>
      <dgm:spPr/>
      <dgm:t>
        <a:bodyPr/>
        <a:lstStyle/>
        <a:p>
          <a:r>
            <a:rPr lang="en-US" dirty="0"/>
            <a:t>Biogas</a:t>
          </a:r>
        </a:p>
      </dgm:t>
    </dgm:pt>
    <dgm:pt modelId="{98E44E73-D579-423F-A042-B706F4608522}" type="parTrans" cxnId="{9BD798A8-9336-4585-B16D-62D4804EF197}">
      <dgm:prSet/>
      <dgm:spPr/>
      <dgm:t>
        <a:bodyPr/>
        <a:lstStyle/>
        <a:p>
          <a:endParaRPr lang="en-US"/>
        </a:p>
      </dgm:t>
    </dgm:pt>
    <dgm:pt modelId="{5A5F5808-C589-4BFA-88AE-DD71718DBA2E}" type="sibTrans" cxnId="{9BD798A8-9336-4585-B16D-62D4804EF197}">
      <dgm:prSet/>
      <dgm:spPr/>
      <dgm:t>
        <a:bodyPr/>
        <a:lstStyle/>
        <a:p>
          <a:endParaRPr lang="en-US"/>
        </a:p>
      </dgm:t>
    </dgm:pt>
    <dgm:pt modelId="{2BFBF025-CECD-42F0-9421-14F0A81F6D4E}">
      <dgm:prSet/>
      <dgm:spPr/>
      <dgm:t>
        <a:bodyPr/>
        <a:lstStyle/>
        <a:p>
          <a:r>
            <a:rPr lang="en-US" dirty="0"/>
            <a:t>CH</a:t>
          </a:r>
          <a:r>
            <a:rPr lang="en-US" baseline="-25000" dirty="0"/>
            <a:t>3</a:t>
          </a:r>
          <a:r>
            <a:rPr lang="en-US" dirty="0"/>
            <a:t>: 70%</a:t>
          </a:r>
        </a:p>
      </dgm:t>
    </dgm:pt>
    <dgm:pt modelId="{E0A8DE05-331A-4A82-8CE1-ACCE9AA0EDD7}" type="parTrans" cxnId="{4292431A-31AA-4B51-9D28-1252CF41822A}">
      <dgm:prSet/>
      <dgm:spPr/>
      <dgm:t>
        <a:bodyPr/>
        <a:lstStyle/>
        <a:p>
          <a:endParaRPr lang="en-US"/>
        </a:p>
      </dgm:t>
    </dgm:pt>
    <dgm:pt modelId="{DCFB189F-E5B1-45C0-A83E-E352870F497E}" type="sibTrans" cxnId="{4292431A-31AA-4B51-9D28-1252CF41822A}">
      <dgm:prSet/>
      <dgm:spPr/>
      <dgm:t>
        <a:bodyPr/>
        <a:lstStyle/>
        <a:p>
          <a:endParaRPr lang="en-US"/>
        </a:p>
      </dgm:t>
    </dgm:pt>
    <dgm:pt modelId="{0682FC1A-E214-429F-B445-BCBA7B6137C8}">
      <dgm:prSet/>
      <dgm:spPr/>
      <dgm:t>
        <a:bodyPr/>
        <a:lstStyle/>
        <a:p>
          <a:r>
            <a:rPr lang="en-US" dirty="0"/>
            <a:t>CO</a:t>
          </a:r>
          <a:r>
            <a:rPr lang="en-US" baseline="-25000" dirty="0"/>
            <a:t>2</a:t>
          </a:r>
        </a:p>
      </dgm:t>
    </dgm:pt>
    <dgm:pt modelId="{AEFEA317-76E6-4421-ABF8-E1B27985AF46}" type="parTrans" cxnId="{EEB6F669-2F36-449C-9298-68F214D66467}">
      <dgm:prSet/>
      <dgm:spPr/>
      <dgm:t>
        <a:bodyPr/>
        <a:lstStyle/>
        <a:p>
          <a:endParaRPr lang="en-US"/>
        </a:p>
      </dgm:t>
    </dgm:pt>
    <dgm:pt modelId="{84BA5882-DA58-4379-B5DD-EB120B321F0B}" type="sibTrans" cxnId="{EEB6F669-2F36-449C-9298-68F214D66467}">
      <dgm:prSet/>
      <dgm:spPr/>
      <dgm:t>
        <a:bodyPr/>
        <a:lstStyle/>
        <a:p>
          <a:endParaRPr lang="en-US"/>
        </a:p>
      </dgm:t>
    </dgm:pt>
    <dgm:pt modelId="{A503F118-27BF-4705-B5AD-F86AC5AEE257}">
      <dgm:prSet/>
      <dgm:spPr/>
      <dgm:t>
        <a:bodyPr/>
        <a:lstStyle/>
        <a:p>
          <a:r>
            <a:rPr lang="en-US" dirty="0"/>
            <a:t>H</a:t>
          </a:r>
          <a:r>
            <a:rPr lang="en-US" baseline="-25000" dirty="0"/>
            <a:t>2</a:t>
          </a:r>
          <a:r>
            <a:rPr lang="en-US" dirty="0"/>
            <a:t>O Vapor</a:t>
          </a:r>
        </a:p>
      </dgm:t>
    </dgm:pt>
    <dgm:pt modelId="{93E25D00-9CFA-4F63-B899-327AE73E922D}" type="parTrans" cxnId="{AF19A2EC-7B0D-4AAA-B304-24479799E788}">
      <dgm:prSet/>
      <dgm:spPr/>
      <dgm:t>
        <a:bodyPr/>
        <a:lstStyle/>
        <a:p>
          <a:endParaRPr lang="en-US"/>
        </a:p>
      </dgm:t>
    </dgm:pt>
    <dgm:pt modelId="{5179580D-BE6B-49CF-B2AF-0A34AB171698}" type="sibTrans" cxnId="{AF19A2EC-7B0D-4AAA-B304-24479799E788}">
      <dgm:prSet/>
      <dgm:spPr/>
      <dgm:t>
        <a:bodyPr/>
        <a:lstStyle/>
        <a:p>
          <a:endParaRPr lang="en-US"/>
        </a:p>
      </dgm:t>
    </dgm:pt>
    <dgm:pt modelId="{1478E0DD-96CA-4EAA-8C93-2AE321ABDEBF}">
      <dgm:prSet/>
      <dgm:spPr/>
      <dgm:t>
        <a:bodyPr/>
        <a:lstStyle/>
        <a:p>
          <a:r>
            <a:rPr lang="en-US" dirty="0"/>
            <a:t>H</a:t>
          </a:r>
          <a:r>
            <a:rPr lang="en-US" baseline="-25000" dirty="0"/>
            <a:t>2</a:t>
          </a:r>
          <a:r>
            <a:rPr lang="en-US" dirty="0"/>
            <a:t>S</a:t>
          </a:r>
        </a:p>
      </dgm:t>
    </dgm:pt>
    <dgm:pt modelId="{4090EBD3-0508-4CA9-8DB1-32AE479BF0BB}" type="parTrans" cxnId="{7B431DAB-D9D7-4737-8EC1-BFD9CCAF81DF}">
      <dgm:prSet/>
      <dgm:spPr/>
      <dgm:t>
        <a:bodyPr/>
        <a:lstStyle/>
        <a:p>
          <a:endParaRPr lang="en-US"/>
        </a:p>
      </dgm:t>
    </dgm:pt>
    <dgm:pt modelId="{59D1A51F-BC3D-4FAF-8835-33CA15A9F644}" type="sibTrans" cxnId="{7B431DAB-D9D7-4737-8EC1-BFD9CCAF81DF}">
      <dgm:prSet/>
      <dgm:spPr/>
      <dgm:t>
        <a:bodyPr/>
        <a:lstStyle/>
        <a:p>
          <a:endParaRPr lang="en-US"/>
        </a:p>
      </dgm:t>
    </dgm:pt>
    <dgm:pt modelId="{745C90E4-DB18-43F2-9AF7-92047A4F9FC4}">
      <dgm:prSet/>
      <dgm:spPr/>
      <dgm:t>
        <a:bodyPr/>
        <a:lstStyle/>
        <a:p>
          <a:r>
            <a:rPr lang="en-US" dirty="0"/>
            <a:t>Bio-methane</a:t>
          </a:r>
        </a:p>
      </dgm:t>
    </dgm:pt>
    <dgm:pt modelId="{5607513E-DF2C-489C-95F6-1F8E601A4FFB}" type="parTrans" cxnId="{F3F10EF0-C1CB-45CD-9D0C-B0DFB9DE47D7}">
      <dgm:prSet/>
      <dgm:spPr/>
      <dgm:t>
        <a:bodyPr/>
        <a:lstStyle/>
        <a:p>
          <a:endParaRPr lang="en-US"/>
        </a:p>
      </dgm:t>
    </dgm:pt>
    <dgm:pt modelId="{F5416A90-3835-4548-BAAD-57992933290E}" type="sibTrans" cxnId="{F3F10EF0-C1CB-45CD-9D0C-B0DFB9DE47D7}">
      <dgm:prSet/>
      <dgm:spPr/>
      <dgm:t>
        <a:bodyPr/>
        <a:lstStyle/>
        <a:p>
          <a:endParaRPr lang="en-US"/>
        </a:p>
      </dgm:t>
    </dgm:pt>
    <dgm:pt modelId="{E18EB9D7-3476-4B35-9565-ACC95D765863}">
      <dgm:prSet/>
      <dgm:spPr/>
      <dgm:t>
        <a:bodyPr/>
        <a:lstStyle/>
        <a:p>
          <a:r>
            <a:rPr lang="en-US" dirty="0"/>
            <a:t>CH</a:t>
          </a:r>
          <a:r>
            <a:rPr lang="en-US" baseline="-25000" dirty="0"/>
            <a:t>3</a:t>
          </a:r>
          <a:r>
            <a:rPr lang="en-US" dirty="0"/>
            <a:t>: &gt;90%</a:t>
          </a:r>
        </a:p>
      </dgm:t>
    </dgm:pt>
    <dgm:pt modelId="{F87A6AC0-8833-470A-B992-C25D3B1AE0D6}" type="parTrans" cxnId="{F3A999C2-343D-4200-89A2-D66E636D574E}">
      <dgm:prSet/>
      <dgm:spPr/>
      <dgm:t>
        <a:bodyPr/>
        <a:lstStyle/>
        <a:p>
          <a:endParaRPr lang="en-US"/>
        </a:p>
      </dgm:t>
    </dgm:pt>
    <dgm:pt modelId="{7E37AFCD-7E60-4CC1-8B43-6BAD59C1DD3E}" type="sibTrans" cxnId="{F3A999C2-343D-4200-89A2-D66E636D574E}">
      <dgm:prSet/>
      <dgm:spPr/>
      <dgm:t>
        <a:bodyPr/>
        <a:lstStyle/>
        <a:p>
          <a:endParaRPr lang="en-US"/>
        </a:p>
      </dgm:t>
    </dgm:pt>
    <dgm:pt modelId="{C0B876BA-073F-485B-9B42-732A54AACABE}">
      <dgm:prSet/>
      <dgm:spPr/>
      <dgm:t>
        <a:bodyPr/>
        <a:lstStyle/>
        <a:p>
          <a:r>
            <a:rPr lang="en-US" dirty="0"/>
            <a:t>Bio-CNG</a:t>
          </a:r>
        </a:p>
      </dgm:t>
    </dgm:pt>
    <dgm:pt modelId="{07F71EFE-1C4A-4F9E-B72D-9185131FEE2E}" type="parTrans" cxnId="{29D859D9-4DB6-4E1C-B082-0A5EDF2DC0B6}">
      <dgm:prSet/>
      <dgm:spPr/>
      <dgm:t>
        <a:bodyPr/>
        <a:lstStyle/>
        <a:p>
          <a:endParaRPr lang="en-US"/>
        </a:p>
      </dgm:t>
    </dgm:pt>
    <dgm:pt modelId="{E58A2182-1044-466A-9298-DF43808D8D55}" type="sibTrans" cxnId="{29D859D9-4DB6-4E1C-B082-0A5EDF2DC0B6}">
      <dgm:prSet/>
      <dgm:spPr/>
      <dgm:t>
        <a:bodyPr/>
        <a:lstStyle/>
        <a:p>
          <a:endParaRPr lang="en-US"/>
        </a:p>
      </dgm:t>
    </dgm:pt>
    <dgm:pt modelId="{4C9CF568-F40B-4096-8051-1EFE2BAE99B2}">
      <dgm:prSet/>
      <dgm:spPr/>
      <dgm:t>
        <a:bodyPr/>
        <a:lstStyle/>
        <a:p>
          <a:r>
            <a:rPr lang="en-US" dirty="0"/>
            <a:t>Bottled @200 bar pressure</a:t>
          </a:r>
        </a:p>
      </dgm:t>
    </dgm:pt>
    <dgm:pt modelId="{A4396102-3B81-4E4D-9F7C-BDC4B0873582}" type="parTrans" cxnId="{0BF392E0-1DD8-4E94-A61F-664174FF41B6}">
      <dgm:prSet/>
      <dgm:spPr/>
      <dgm:t>
        <a:bodyPr/>
        <a:lstStyle/>
        <a:p>
          <a:endParaRPr lang="en-US"/>
        </a:p>
      </dgm:t>
    </dgm:pt>
    <dgm:pt modelId="{3F3ED413-7932-4065-A084-3A66453A301D}" type="sibTrans" cxnId="{0BF392E0-1DD8-4E94-A61F-664174FF41B6}">
      <dgm:prSet/>
      <dgm:spPr/>
      <dgm:t>
        <a:bodyPr/>
        <a:lstStyle/>
        <a:p>
          <a:endParaRPr lang="en-US"/>
        </a:p>
      </dgm:t>
    </dgm:pt>
    <dgm:pt modelId="{D67F4BCE-9330-456D-A020-E2793C2EB1B9}" type="pres">
      <dgm:prSet presAssocID="{3D84D263-04D3-4208-A7BF-10898565088B}" presName="rootnode" presStyleCnt="0">
        <dgm:presLayoutVars>
          <dgm:chMax/>
          <dgm:chPref/>
          <dgm:dir/>
          <dgm:animLvl val="lvl"/>
        </dgm:presLayoutVars>
      </dgm:prSet>
      <dgm:spPr/>
    </dgm:pt>
    <dgm:pt modelId="{A44893CC-75B6-4209-9ED1-D442CE891977}" type="pres">
      <dgm:prSet presAssocID="{1FCDA230-08CD-4FF1-802D-B4E89F662978}" presName="composite" presStyleCnt="0"/>
      <dgm:spPr/>
    </dgm:pt>
    <dgm:pt modelId="{FB9BA6CE-2E57-4B09-9550-B616FB0CE392}" type="pres">
      <dgm:prSet presAssocID="{1FCDA230-08CD-4FF1-802D-B4E89F662978}" presName="LShape" presStyleLbl="alignNode1" presStyleIdx="0" presStyleCnt="5"/>
      <dgm:spPr/>
    </dgm:pt>
    <dgm:pt modelId="{CA132C91-345E-4AF6-8ED0-99F1B7B53E73}" type="pres">
      <dgm:prSet presAssocID="{1FCDA230-08CD-4FF1-802D-B4E89F662978}" presName="ParentText" presStyleLbl="revTx" presStyleIdx="0" presStyleCnt="3">
        <dgm:presLayoutVars>
          <dgm:chMax val="0"/>
          <dgm:chPref val="0"/>
          <dgm:bulletEnabled val="1"/>
        </dgm:presLayoutVars>
      </dgm:prSet>
      <dgm:spPr/>
    </dgm:pt>
    <dgm:pt modelId="{BBE70761-CD03-43E9-A9E9-6CF8CB542BEC}" type="pres">
      <dgm:prSet presAssocID="{1FCDA230-08CD-4FF1-802D-B4E89F662978}" presName="Triangle" presStyleLbl="alignNode1" presStyleIdx="1" presStyleCnt="5"/>
      <dgm:spPr/>
    </dgm:pt>
    <dgm:pt modelId="{D2CA773A-5AD5-465E-964D-08D2FB2ABC12}" type="pres">
      <dgm:prSet presAssocID="{5A5F5808-C589-4BFA-88AE-DD71718DBA2E}" presName="sibTrans" presStyleCnt="0"/>
      <dgm:spPr/>
    </dgm:pt>
    <dgm:pt modelId="{4A9ABAF8-06AF-4921-9DB7-29D10D8B883F}" type="pres">
      <dgm:prSet presAssocID="{5A5F5808-C589-4BFA-88AE-DD71718DBA2E}" presName="space" presStyleCnt="0"/>
      <dgm:spPr/>
    </dgm:pt>
    <dgm:pt modelId="{BCA13851-3382-4E98-B1CC-4B0490FD5313}" type="pres">
      <dgm:prSet presAssocID="{745C90E4-DB18-43F2-9AF7-92047A4F9FC4}" presName="composite" presStyleCnt="0"/>
      <dgm:spPr/>
    </dgm:pt>
    <dgm:pt modelId="{27EB00EC-E444-40E7-9FE3-247AB6E464E2}" type="pres">
      <dgm:prSet presAssocID="{745C90E4-DB18-43F2-9AF7-92047A4F9FC4}" presName="LShape" presStyleLbl="alignNode1" presStyleIdx="2" presStyleCnt="5"/>
      <dgm:spPr/>
    </dgm:pt>
    <dgm:pt modelId="{66F085EA-4DD7-4480-A127-A45B1275A8A3}" type="pres">
      <dgm:prSet presAssocID="{745C90E4-DB18-43F2-9AF7-92047A4F9FC4}" presName="ParentText" presStyleLbl="revTx" presStyleIdx="1" presStyleCnt="3">
        <dgm:presLayoutVars>
          <dgm:chMax val="0"/>
          <dgm:chPref val="0"/>
          <dgm:bulletEnabled val="1"/>
        </dgm:presLayoutVars>
      </dgm:prSet>
      <dgm:spPr/>
    </dgm:pt>
    <dgm:pt modelId="{0BCFF3B4-8989-4857-A6C0-DA231936C205}" type="pres">
      <dgm:prSet presAssocID="{745C90E4-DB18-43F2-9AF7-92047A4F9FC4}" presName="Triangle" presStyleLbl="alignNode1" presStyleIdx="3" presStyleCnt="5"/>
      <dgm:spPr/>
    </dgm:pt>
    <dgm:pt modelId="{93023C2E-DD63-46E9-8702-5FE70A6F9C1F}" type="pres">
      <dgm:prSet presAssocID="{F5416A90-3835-4548-BAAD-57992933290E}" presName="sibTrans" presStyleCnt="0"/>
      <dgm:spPr/>
    </dgm:pt>
    <dgm:pt modelId="{0CF2ABC9-18E9-4A98-955B-24E297565B91}" type="pres">
      <dgm:prSet presAssocID="{F5416A90-3835-4548-BAAD-57992933290E}" presName="space" presStyleCnt="0"/>
      <dgm:spPr/>
    </dgm:pt>
    <dgm:pt modelId="{6A702BD3-B554-4B9B-86C9-752626FDF82D}" type="pres">
      <dgm:prSet presAssocID="{C0B876BA-073F-485B-9B42-732A54AACABE}" presName="composite" presStyleCnt="0"/>
      <dgm:spPr/>
    </dgm:pt>
    <dgm:pt modelId="{EE56418F-2F2D-4FE2-B183-166A86B78E49}" type="pres">
      <dgm:prSet presAssocID="{C0B876BA-073F-485B-9B42-732A54AACABE}" presName="LShape" presStyleLbl="alignNode1" presStyleIdx="4" presStyleCnt="5"/>
      <dgm:spPr/>
    </dgm:pt>
    <dgm:pt modelId="{066ED1AB-C85C-4269-B7DA-76A49E056786}" type="pres">
      <dgm:prSet presAssocID="{C0B876BA-073F-485B-9B42-732A54AACABE}" presName="ParentText" presStyleLbl="revTx" presStyleIdx="2" presStyleCnt="3">
        <dgm:presLayoutVars>
          <dgm:chMax val="0"/>
          <dgm:chPref val="0"/>
          <dgm:bulletEnabled val="1"/>
        </dgm:presLayoutVars>
      </dgm:prSet>
      <dgm:spPr/>
    </dgm:pt>
  </dgm:ptLst>
  <dgm:cxnLst>
    <dgm:cxn modelId="{F558CF2C-AC63-43E2-8F13-2ED2B0C52AC7}" type="presOf" srcId="{745C90E4-DB18-43F2-9AF7-92047A4F9FC4}" destId="{66F085EA-4DD7-4480-A127-A45B1275A8A3}" srcOrd="0" destOrd="0" presId="urn:microsoft.com/office/officeart/2009/3/layout/StepUpProcess"/>
    <dgm:cxn modelId="{9BD798A8-9336-4585-B16D-62D4804EF197}" srcId="{3D84D263-04D3-4208-A7BF-10898565088B}" destId="{1FCDA230-08CD-4FF1-802D-B4E89F662978}" srcOrd="0" destOrd="0" parTransId="{98E44E73-D579-423F-A042-B706F4608522}" sibTransId="{5A5F5808-C589-4BFA-88AE-DD71718DBA2E}"/>
    <dgm:cxn modelId="{1C217AD1-D48D-4870-8052-74AF9CA485D3}" type="presOf" srcId="{E18EB9D7-3476-4B35-9565-ACC95D765863}" destId="{66F085EA-4DD7-4480-A127-A45B1275A8A3}" srcOrd="0" destOrd="1" presId="urn:microsoft.com/office/officeart/2009/3/layout/StepUpProcess"/>
    <dgm:cxn modelId="{F3F10EF0-C1CB-45CD-9D0C-B0DFB9DE47D7}" srcId="{3D84D263-04D3-4208-A7BF-10898565088B}" destId="{745C90E4-DB18-43F2-9AF7-92047A4F9FC4}" srcOrd="1" destOrd="0" parTransId="{5607513E-DF2C-489C-95F6-1F8E601A4FFB}" sibTransId="{F5416A90-3835-4548-BAAD-57992933290E}"/>
    <dgm:cxn modelId="{84D006C8-4350-4D86-9669-D619B304976D}" type="presOf" srcId="{4C9CF568-F40B-4096-8051-1EFE2BAE99B2}" destId="{066ED1AB-C85C-4269-B7DA-76A49E056786}" srcOrd="0" destOrd="1" presId="urn:microsoft.com/office/officeart/2009/3/layout/StepUpProcess"/>
    <dgm:cxn modelId="{E489E875-DED3-46B5-B52A-77682395550F}" type="presOf" srcId="{C0B876BA-073F-485B-9B42-732A54AACABE}" destId="{066ED1AB-C85C-4269-B7DA-76A49E056786}" srcOrd="0" destOrd="0" presId="urn:microsoft.com/office/officeart/2009/3/layout/StepUpProcess"/>
    <dgm:cxn modelId="{29D859D9-4DB6-4E1C-B082-0A5EDF2DC0B6}" srcId="{3D84D263-04D3-4208-A7BF-10898565088B}" destId="{C0B876BA-073F-485B-9B42-732A54AACABE}" srcOrd="2" destOrd="0" parTransId="{07F71EFE-1C4A-4F9E-B72D-9185131FEE2E}" sibTransId="{E58A2182-1044-466A-9298-DF43808D8D55}"/>
    <dgm:cxn modelId="{7CF09B11-A31D-4C80-AB09-A176226C88A5}" type="presOf" srcId="{A503F118-27BF-4705-B5AD-F86AC5AEE257}" destId="{CA132C91-345E-4AF6-8ED0-99F1B7B53E73}" srcOrd="0" destOrd="3" presId="urn:microsoft.com/office/officeart/2009/3/layout/StepUpProcess"/>
    <dgm:cxn modelId="{7E24CAAC-BFA7-47C0-B4D9-3231E0AFD8EE}" type="presOf" srcId="{3D84D263-04D3-4208-A7BF-10898565088B}" destId="{D67F4BCE-9330-456D-A020-E2793C2EB1B9}" srcOrd="0" destOrd="0" presId="urn:microsoft.com/office/officeart/2009/3/layout/StepUpProcess"/>
    <dgm:cxn modelId="{DD151F30-767E-4D35-99F6-F0695C52B716}" type="presOf" srcId="{0682FC1A-E214-429F-B445-BCBA7B6137C8}" destId="{CA132C91-345E-4AF6-8ED0-99F1B7B53E73}" srcOrd="0" destOrd="2" presId="urn:microsoft.com/office/officeart/2009/3/layout/StepUpProcess"/>
    <dgm:cxn modelId="{5FA29EEC-A90A-41D8-8E8D-12A4F6357EF7}" type="presOf" srcId="{2BFBF025-CECD-42F0-9421-14F0A81F6D4E}" destId="{CA132C91-345E-4AF6-8ED0-99F1B7B53E73}" srcOrd="0" destOrd="1" presId="urn:microsoft.com/office/officeart/2009/3/layout/StepUpProcess"/>
    <dgm:cxn modelId="{969A107C-D293-430A-8CA2-F361AF34169A}" type="presOf" srcId="{1478E0DD-96CA-4EAA-8C93-2AE321ABDEBF}" destId="{CA132C91-345E-4AF6-8ED0-99F1B7B53E73}" srcOrd="0" destOrd="4" presId="urn:microsoft.com/office/officeart/2009/3/layout/StepUpProcess"/>
    <dgm:cxn modelId="{EEB6F669-2F36-449C-9298-68F214D66467}" srcId="{1FCDA230-08CD-4FF1-802D-B4E89F662978}" destId="{0682FC1A-E214-429F-B445-BCBA7B6137C8}" srcOrd="1" destOrd="0" parTransId="{AEFEA317-76E6-4421-ABF8-E1B27985AF46}" sibTransId="{84BA5882-DA58-4379-B5DD-EB120B321F0B}"/>
    <dgm:cxn modelId="{AF19A2EC-7B0D-4AAA-B304-24479799E788}" srcId="{1FCDA230-08CD-4FF1-802D-B4E89F662978}" destId="{A503F118-27BF-4705-B5AD-F86AC5AEE257}" srcOrd="2" destOrd="0" parTransId="{93E25D00-9CFA-4F63-B899-327AE73E922D}" sibTransId="{5179580D-BE6B-49CF-B2AF-0A34AB171698}"/>
    <dgm:cxn modelId="{64DA5F16-45ED-409B-89FB-A6E8F6DF82B6}" type="presOf" srcId="{1FCDA230-08CD-4FF1-802D-B4E89F662978}" destId="{CA132C91-345E-4AF6-8ED0-99F1B7B53E73}" srcOrd="0" destOrd="0" presId="urn:microsoft.com/office/officeart/2009/3/layout/StepUpProcess"/>
    <dgm:cxn modelId="{4292431A-31AA-4B51-9D28-1252CF41822A}" srcId="{1FCDA230-08CD-4FF1-802D-B4E89F662978}" destId="{2BFBF025-CECD-42F0-9421-14F0A81F6D4E}" srcOrd="0" destOrd="0" parTransId="{E0A8DE05-331A-4A82-8CE1-ACCE9AA0EDD7}" sibTransId="{DCFB189F-E5B1-45C0-A83E-E352870F497E}"/>
    <dgm:cxn modelId="{F3A999C2-343D-4200-89A2-D66E636D574E}" srcId="{745C90E4-DB18-43F2-9AF7-92047A4F9FC4}" destId="{E18EB9D7-3476-4B35-9565-ACC95D765863}" srcOrd="0" destOrd="0" parTransId="{F87A6AC0-8833-470A-B992-C25D3B1AE0D6}" sibTransId="{7E37AFCD-7E60-4CC1-8B43-6BAD59C1DD3E}"/>
    <dgm:cxn modelId="{7B431DAB-D9D7-4737-8EC1-BFD9CCAF81DF}" srcId="{1FCDA230-08CD-4FF1-802D-B4E89F662978}" destId="{1478E0DD-96CA-4EAA-8C93-2AE321ABDEBF}" srcOrd="3" destOrd="0" parTransId="{4090EBD3-0508-4CA9-8DB1-32AE479BF0BB}" sibTransId="{59D1A51F-BC3D-4FAF-8835-33CA15A9F644}"/>
    <dgm:cxn modelId="{0BF392E0-1DD8-4E94-A61F-664174FF41B6}" srcId="{C0B876BA-073F-485B-9B42-732A54AACABE}" destId="{4C9CF568-F40B-4096-8051-1EFE2BAE99B2}" srcOrd="0" destOrd="0" parTransId="{A4396102-3B81-4E4D-9F7C-BDC4B0873582}" sibTransId="{3F3ED413-7932-4065-A084-3A66453A301D}"/>
    <dgm:cxn modelId="{5BBE6EAD-8DBA-4777-98F9-34EB9FDD1D86}" type="presParOf" srcId="{D67F4BCE-9330-456D-A020-E2793C2EB1B9}" destId="{A44893CC-75B6-4209-9ED1-D442CE891977}" srcOrd="0" destOrd="0" presId="urn:microsoft.com/office/officeart/2009/3/layout/StepUpProcess"/>
    <dgm:cxn modelId="{68215E8C-0F5E-4548-9207-2F5E78057487}" type="presParOf" srcId="{A44893CC-75B6-4209-9ED1-D442CE891977}" destId="{FB9BA6CE-2E57-4B09-9550-B616FB0CE392}" srcOrd="0" destOrd="0" presId="urn:microsoft.com/office/officeart/2009/3/layout/StepUpProcess"/>
    <dgm:cxn modelId="{31EE16FA-AC09-4C2A-ABA6-5BAD4CB4E64E}" type="presParOf" srcId="{A44893CC-75B6-4209-9ED1-D442CE891977}" destId="{CA132C91-345E-4AF6-8ED0-99F1B7B53E73}" srcOrd="1" destOrd="0" presId="urn:microsoft.com/office/officeart/2009/3/layout/StepUpProcess"/>
    <dgm:cxn modelId="{83ACEA21-B30A-41FE-90D4-DCA63FD95A15}" type="presParOf" srcId="{A44893CC-75B6-4209-9ED1-D442CE891977}" destId="{BBE70761-CD03-43E9-A9E9-6CF8CB542BEC}" srcOrd="2" destOrd="0" presId="urn:microsoft.com/office/officeart/2009/3/layout/StepUpProcess"/>
    <dgm:cxn modelId="{1705EBD8-BF6C-4970-9F62-79A9E0DFEECE}" type="presParOf" srcId="{D67F4BCE-9330-456D-A020-E2793C2EB1B9}" destId="{D2CA773A-5AD5-465E-964D-08D2FB2ABC12}" srcOrd="1" destOrd="0" presId="urn:microsoft.com/office/officeart/2009/3/layout/StepUpProcess"/>
    <dgm:cxn modelId="{599B78A9-6E2E-454D-9E8E-6CAFBA5E24FD}" type="presParOf" srcId="{D2CA773A-5AD5-465E-964D-08D2FB2ABC12}" destId="{4A9ABAF8-06AF-4921-9DB7-29D10D8B883F}" srcOrd="0" destOrd="0" presId="urn:microsoft.com/office/officeart/2009/3/layout/StepUpProcess"/>
    <dgm:cxn modelId="{B5B528A9-1353-4BDB-A71D-1EE4A8579E63}" type="presParOf" srcId="{D67F4BCE-9330-456D-A020-E2793C2EB1B9}" destId="{BCA13851-3382-4E98-B1CC-4B0490FD5313}" srcOrd="2" destOrd="0" presId="urn:microsoft.com/office/officeart/2009/3/layout/StepUpProcess"/>
    <dgm:cxn modelId="{1457C0D0-2D56-4991-9175-E9F83CFAEE0B}" type="presParOf" srcId="{BCA13851-3382-4E98-B1CC-4B0490FD5313}" destId="{27EB00EC-E444-40E7-9FE3-247AB6E464E2}" srcOrd="0" destOrd="0" presId="urn:microsoft.com/office/officeart/2009/3/layout/StepUpProcess"/>
    <dgm:cxn modelId="{7C555EF2-D196-436B-882A-5E043891F2F3}" type="presParOf" srcId="{BCA13851-3382-4E98-B1CC-4B0490FD5313}" destId="{66F085EA-4DD7-4480-A127-A45B1275A8A3}" srcOrd="1" destOrd="0" presId="urn:microsoft.com/office/officeart/2009/3/layout/StepUpProcess"/>
    <dgm:cxn modelId="{5A97C90F-510A-4B8B-9DDC-F018249514C6}" type="presParOf" srcId="{BCA13851-3382-4E98-B1CC-4B0490FD5313}" destId="{0BCFF3B4-8989-4857-A6C0-DA231936C205}" srcOrd="2" destOrd="0" presId="urn:microsoft.com/office/officeart/2009/3/layout/StepUpProcess"/>
    <dgm:cxn modelId="{2D39EA83-D9FD-4BCE-807D-F92A945F6BA2}" type="presParOf" srcId="{D67F4BCE-9330-456D-A020-E2793C2EB1B9}" destId="{93023C2E-DD63-46E9-8702-5FE70A6F9C1F}" srcOrd="3" destOrd="0" presId="urn:microsoft.com/office/officeart/2009/3/layout/StepUpProcess"/>
    <dgm:cxn modelId="{7471545C-CC47-4255-8C21-3456EFC0334E}" type="presParOf" srcId="{93023C2E-DD63-46E9-8702-5FE70A6F9C1F}" destId="{0CF2ABC9-18E9-4A98-955B-24E297565B91}" srcOrd="0" destOrd="0" presId="urn:microsoft.com/office/officeart/2009/3/layout/StepUpProcess"/>
    <dgm:cxn modelId="{DFA8DA51-ED4B-4C09-BDB5-89BD34796BC2}" type="presParOf" srcId="{D67F4BCE-9330-456D-A020-E2793C2EB1B9}" destId="{6A702BD3-B554-4B9B-86C9-752626FDF82D}" srcOrd="4" destOrd="0" presId="urn:microsoft.com/office/officeart/2009/3/layout/StepUpProcess"/>
    <dgm:cxn modelId="{CF131747-580A-420D-B551-3854D7FA46E6}" type="presParOf" srcId="{6A702BD3-B554-4B9B-86C9-752626FDF82D}" destId="{EE56418F-2F2D-4FE2-B183-166A86B78E49}" srcOrd="0" destOrd="0" presId="urn:microsoft.com/office/officeart/2009/3/layout/StepUpProcess"/>
    <dgm:cxn modelId="{24500015-5653-4A82-9C50-281B212FE15C}" type="presParOf" srcId="{6A702BD3-B554-4B9B-86C9-752626FDF82D}" destId="{066ED1AB-C85C-4269-B7DA-76A49E056786}"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59A09-87E8-4204-99FF-0FAA31D974DE}"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1746CF8F-947D-4730-92B8-9DB9BB459F68}">
      <dgm:prSet phldrT="[Tex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Pre-industrial level</a:t>
          </a:r>
        </a:p>
      </dgm:t>
    </dgm:pt>
    <dgm:pt modelId="{A3F22AF2-19E1-4FC6-8765-3447A9413DAD}" type="parTrans" cxnId="{597304D1-7DC6-4851-B500-5925D1EB4172}">
      <dgm:prSet/>
      <dgm:spPr/>
      <dgm:t>
        <a:bodyPr/>
        <a:lstStyle/>
        <a:p>
          <a:endParaRPr lang="en-US"/>
        </a:p>
      </dgm:t>
    </dgm:pt>
    <dgm:pt modelId="{9257DA70-4A4D-4FDF-9AD8-FEA9DE91E1A2}" type="sibTrans" cxnId="{597304D1-7DC6-4851-B500-5925D1EB4172}">
      <dgm:prSet/>
      <dgm:spPr/>
      <dgm:t>
        <a:bodyPr/>
        <a:lstStyle/>
        <a:p>
          <a:endParaRPr lang="en-US"/>
        </a:p>
      </dgm:t>
    </dgm:pt>
    <dgm:pt modelId="{70246D85-A1F0-4C53-829E-1AA37F364CDE}">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CBDR, </a:t>
          </a:r>
          <a:r>
            <a:rPr lang="en-US" sz="2400" dirty="0" err="1">
              <a:effectLst>
                <a:outerShdw blurRad="38100" dist="38100" dir="2700000" algn="tl">
                  <a:srgbClr val="000000">
                    <a:alpha val="43137"/>
                  </a:srgbClr>
                </a:outerShdw>
              </a:effectLst>
            </a:rPr>
            <a:t>Kuznet</a:t>
          </a:r>
          <a:endParaRPr lang="en-US" sz="2400" dirty="0">
            <a:effectLst>
              <a:outerShdw blurRad="38100" dist="38100" dir="2700000" algn="tl">
                <a:srgbClr val="000000">
                  <a:alpha val="43137"/>
                </a:srgbClr>
              </a:outerShdw>
            </a:effectLst>
          </a:endParaRPr>
        </a:p>
      </dgm:t>
    </dgm:pt>
    <dgm:pt modelId="{4E0A1CAE-92BE-4689-B0C5-E4AAA9779689}" type="parTrans" cxnId="{F1EDF751-C93C-4D6E-849A-11D990E64F06}">
      <dgm:prSet/>
      <dgm:spPr/>
      <dgm:t>
        <a:bodyPr/>
        <a:lstStyle/>
        <a:p>
          <a:endParaRPr lang="en-US"/>
        </a:p>
      </dgm:t>
    </dgm:pt>
    <dgm:pt modelId="{8E4DF532-A45A-471E-BF24-967083F6D2D7}" type="sibTrans" cxnId="{F1EDF751-C93C-4D6E-849A-11D990E64F06}">
      <dgm:prSet/>
      <dgm:spPr/>
      <dgm:t>
        <a:bodyPr/>
        <a:lstStyle/>
        <a:p>
          <a:endParaRPr lang="en-US"/>
        </a:p>
      </dgm:t>
    </dgm:pt>
    <dgm:pt modelId="{EE2760D2-8D7F-49E0-AB35-7EE2922E7535}">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INDC</a:t>
          </a:r>
        </a:p>
      </dgm:t>
    </dgm:pt>
    <dgm:pt modelId="{A76138D5-508E-4FA7-89C0-63D8B4702AC4}" type="parTrans" cxnId="{1A8470C6-F2D4-45D2-AA73-CE98F4F0BB09}">
      <dgm:prSet/>
      <dgm:spPr/>
      <dgm:t>
        <a:bodyPr/>
        <a:lstStyle/>
        <a:p>
          <a:endParaRPr lang="en-US"/>
        </a:p>
      </dgm:t>
    </dgm:pt>
    <dgm:pt modelId="{A8BCEA3B-A645-4888-A9AA-68813E6CA0DA}" type="sibTrans" cxnId="{1A8470C6-F2D4-45D2-AA73-CE98F4F0BB09}">
      <dgm:prSet/>
      <dgm:spPr/>
      <dgm:t>
        <a:bodyPr/>
        <a:lstStyle/>
        <a:p>
          <a:endParaRPr lang="en-US"/>
        </a:p>
      </dgm:t>
    </dgm:pt>
    <dgm:pt modelId="{369618C1-645D-45D6-818F-39B375741BD0}">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Funding</a:t>
          </a:r>
        </a:p>
      </dgm:t>
    </dgm:pt>
    <dgm:pt modelId="{80C7491C-AD61-4B2A-99AE-CE380FA92238}" type="parTrans" cxnId="{3B9CDF58-F1EA-4D39-B226-86BBEBC940E4}">
      <dgm:prSet/>
      <dgm:spPr/>
      <dgm:t>
        <a:bodyPr/>
        <a:lstStyle/>
        <a:p>
          <a:endParaRPr lang="en-US"/>
        </a:p>
      </dgm:t>
    </dgm:pt>
    <dgm:pt modelId="{1EEA7A13-AFBD-4972-89C9-7F17E683B615}" type="sibTrans" cxnId="{3B9CDF58-F1EA-4D39-B226-86BBEBC940E4}">
      <dgm:prSet/>
      <dgm:spPr/>
      <dgm:t>
        <a:bodyPr/>
        <a:lstStyle/>
        <a:p>
          <a:endParaRPr lang="en-US"/>
        </a:p>
      </dgm:t>
    </dgm:pt>
    <dgm:pt modelId="{BC05B796-E98A-4E8C-BE5D-13846D8C0E11}">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Implement When?</a:t>
          </a:r>
        </a:p>
      </dgm:t>
    </dgm:pt>
    <dgm:pt modelId="{EF47A7FB-C5FE-4900-AF56-8A39316A0941}" type="parTrans" cxnId="{7272AB69-4289-4138-94DD-CA80E7C9CF9F}">
      <dgm:prSet/>
      <dgm:spPr/>
      <dgm:t>
        <a:bodyPr/>
        <a:lstStyle/>
        <a:p>
          <a:endParaRPr lang="en-US"/>
        </a:p>
      </dgm:t>
    </dgm:pt>
    <dgm:pt modelId="{938B6FC7-F67E-40CC-A320-9DB12A23271E}" type="sibTrans" cxnId="{7272AB69-4289-4138-94DD-CA80E7C9CF9F}">
      <dgm:prSet/>
      <dgm:spPr/>
      <dgm:t>
        <a:bodyPr/>
        <a:lstStyle/>
        <a:p>
          <a:endParaRPr lang="en-US"/>
        </a:p>
      </dgm:t>
    </dgm:pt>
    <dgm:pt modelId="{D18D29D2-87EB-4C6B-8CF1-BA6D9ADD9499}">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Clean Energy-India</a:t>
          </a:r>
        </a:p>
      </dgm:t>
    </dgm:pt>
    <dgm:pt modelId="{FF15ACDB-049D-486D-8F7A-510DB858C41E}" type="parTrans" cxnId="{69944285-D4FC-4BCE-9E50-0F7ADBE797B1}">
      <dgm:prSet/>
      <dgm:spPr/>
      <dgm:t>
        <a:bodyPr/>
        <a:lstStyle/>
        <a:p>
          <a:endParaRPr lang="en-US"/>
        </a:p>
      </dgm:t>
    </dgm:pt>
    <dgm:pt modelId="{6EA8CE9E-7327-4100-8ADD-6533F763F9CC}" type="sibTrans" cxnId="{69944285-D4FC-4BCE-9E50-0F7ADBE797B1}">
      <dgm:prSet/>
      <dgm:spPr/>
      <dgm:t>
        <a:bodyPr/>
        <a:lstStyle/>
        <a:p>
          <a:endParaRPr lang="en-US"/>
        </a:p>
      </dgm:t>
    </dgm:pt>
    <dgm:pt modelId="{C1A9B4B3-C91B-442B-8B99-4DB3B9EBB6AC}" type="pres">
      <dgm:prSet presAssocID="{E0659A09-87E8-4204-99FF-0FAA31D974DE}" presName="Name0" presStyleCnt="0">
        <dgm:presLayoutVars>
          <dgm:dir/>
          <dgm:resizeHandles val="exact"/>
        </dgm:presLayoutVars>
      </dgm:prSet>
      <dgm:spPr/>
    </dgm:pt>
    <dgm:pt modelId="{BD753F87-3872-4C99-BA75-CA1CF2C9E1D1}" type="pres">
      <dgm:prSet presAssocID="{1746CF8F-947D-4730-92B8-9DB9BB459F68}" presName="composite" presStyleCnt="0"/>
      <dgm:spPr/>
    </dgm:pt>
    <dgm:pt modelId="{36ED2DDA-CBAE-4DDD-90CD-1CC81002613D}" type="pres">
      <dgm:prSet presAssocID="{1746CF8F-947D-4730-92B8-9DB9BB459F68}" presName="rect1" presStyleLbl="bgShp" presStyleIdx="0" presStyleCnt="6"/>
      <dgm:spPr>
        <a:blipFill rotWithShape="1">
          <a:blip xmlns:r="http://schemas.openxmlformats.org/officeDocument/2006/relationships" r:embed="rId1"/>
          <a:stretch>
            <a:fillRect/>
          </a:stretch>
        </a:blipFill>
      </dgm:spPr>
    </dgm:pt>
    <dgm:pt modelId="{D868A759-AB21-4DC2-A5B9-2D23C0B9570D}" type="pres">
      <dgm:prSet presAssocID="{1746CF8F-947D-4730-92B8-9DB9BB459F68}" presName="rect2" presStyleLbl="trBgShp" presStyleIdx="0" presStyleCnt="6" custLinFactNeighborY="67544">
        <dgm:presLayoutVars>
          <dgm:bulletEnabled val="1"/>
        </dgm:presLayoutVars>
      </dgm:prSet>
      <dgm:spPr>
        <a:prstGeom prst="flowChartTerminator">
          <a:avLst/>
        </a:prstGeom>
      </dgm:spPr>
    </dgm:pt>
    <dgm:pt modelId="{8F9BE1F2-D762-4FD9-A61E-6DC410A1F886}" type="pres">
      <dgm:prSet presAssocID="{9257DA70-4A4D-4FDF-9AD8-FEA9DE91E1A2}" presName="sibTrans" presStyleCnt="0"/>
      <dgm:spPr/>
    </dgm:pt>
    <dgm:pt modelId="{296E543E-62A4-4DF1-AB91-A39DFA315065}" type="pres">
      <dgm:prSet presAssocID="{70246D85-A1F0-4C53-829E-1AA37F364CDE}" presName="composite" presStyleCnt="0"/>
      <dgm:spPr/>
    </dgm:pt>
    <dgm:pt modelId="{9C92876F-5B16-45F8-B000-2F4270A04C37}" type="pres">
      <dgm:prSet presAssocID="{70246D85-A1F0-4C53-829E-1AA37F364CDE}" presName="rect1" presStyleLbl="bgShp" presStyleIdx="1" presStyleCnt="6"/>
      <dgm:spPr>
        <a:blipFill rotWithShape="1">
          <a:blip xmlns:r="http://schemas.openxmlformats.org/officeDocument/2006/relationships" r:embed="rId2"/>
          <a:stretch>
            <a:fillRect/>
          </a:stretch>
        </a:blipFill>
      </dgm:spPr>
    </dgm:pt>
    <dgm:pt modelId="{74CE5D2D-8433-4DBD-9926-1AF4442A605E}" type="pres">
      <dgm:prSet presAssocID="{70246D85-A1F0-4C53-829E-1AA37F364CDE}" presName="rect2" presStyleLbl="trBgShp" presStyleIdx="1" presStyleCnt="6" custLinFactNeighborY="67544">
        <dgm:presLayoutVars>
          <dgm:bulletEnabled val="1"/>
        </dgm:presLayoutVars>
      </dgm:prSet>
      <dgm:spPr>
        <a:prstGeom prst="flowChartTerminator">
          <a:avLst/>
        </a:prstGeom>
      </dgm:spPr>
    </dgm:pt>
    <dgm:pt modelId="{FD7E98CE-DE31-4D55-9309-7EBE1F9452A4}" type="pres">
      <dgm:prSet presAssocID="{8E4DF532-A45A-471E-BF24-967083F6D2D7}" presName="sibTrans" presStyleCnt="0"/>
      <dgm:spPr/>
    </dgm:pt>
    <dgm:pt modelId="{ED28D313-4186-402C-9E6E-873CE04C6AA3}" type="pres">
      <dgm:prSet presAssocID="{EE2760D2-8D7F-49E0-AB35-7EE2922E7535}" presName="composite" presStyleCnt="0"/>
      <dgm:spPr/>
    </dgm:pt>
    <dgm:pt modelId="{D05A23FF-BE5F-418C-8D60-009A67649904}" type="pres">
      <dgm:prSet presAssocID="{EE2760D2-8D7F-49E0-AB35-7EE2922E7535}" presName="rect1" presStyleLbl="bgShp" presStyleIdx="2" presStyleCnt="6"/>
      <dgm:spPr>
        <a:blipFill rotWithShape="1">
          <a:blip xmlns:r="http://schemas.openxmlformats.org/officeDocument/2006/relationships" r:embed="rId3"/>
          <a:stretch>
            <a:fillRect/>
          </a:stretch>
        </a:blipFill>
      </dgm:spPr>
    </dgm:pt>
    <dgm:pt modelId="{EA720A98-432C-42D1-A897-9DDF04132BB3}" type="pres">
      <dgm:prSet presAssocID="{EE2760D2-8D7F-49E0-AB35-7EE2922E7535}" presName="rect2" presStyleLbl="trBgShp" presStyleIdx="2" presStyleCnt="6" custLinFactNeighborY="67544">
        <dgm:presLayoutVars>
          <dgm:bulletEnabled val="1"/>
        </dgm:presLayoutVars>
      </dgm:prSet>
      <dgm:spPr>
        <a:prstGeom prst="flowChartTerminator">
          <a:avLst/>
        </a:prstGeom>
      </dgm:spPr>
    </dgm:pt>
    <dgm:pt modelId="{E6642F7A-964F-4729-85BD-78110FDF6886}" type="pres">
      <dgm:prSet presAssocID="{A8BCEA3B-A645-4888-A9AA-68813E6CA0DA}" presName="sibTrans" presStyleCnt="0"/>
      <dgm:spPr/>
    </dgm:pt>
    <dgm:pt modelId="{256441D7-25C4-41F7-8F8A-FB81FD10A9FA}" type="pres">
      <dgm:prSet presAssocID="{369618C1-645D-45D6-818F-39B375741BD0}" presName="composite" presStyleCnt="0"/>
      <dgm:spPr/>
    </dgm:pt>
    <dgm:pt modelId="{39707FF6-4865-49A8-A13C-9A2090265FB0}" type="pres">
      <dgm:prSet presAssocID="{369618C1-645D-45D6-818F-39B375741BD0}" presName="rect1" presStyleLbl="bgShp" presStyleIdx="3" presStyleCnt="6"/>
      <dgm:spPr>
        <a:blipFill rotWithShape="1">
          <a:blip xmlns:r="http://schemas.openxmlformats.org/officeDocument/2006/relationships" r:embed="rId4"/>
          <a:stretch>
            <a:fillRect/>
          </a:stretch>
        </a:blipFill>
      </dgm:spPr>
    </dgm:pt>
    <dgm:pt modelId="{7C21BAA9-3D26-4DB2-8D48-AD66CA014FEA}" type="pres">
      <dgm:prSet presAssocID="{369618C1-645D-45D6-818F-39B375741BD0}" presName="rect2" presStyleLbl="trBgShp" presStyleIdx="3" presStyleCnt="6" custLinFactNeighborY="41932">
        <dgm:presLayoutVars>
          <dgm:bulletEnabled val="1"/>
        </dgm:presLayoutVars>
      </dgm:prSet>
      <dgm:spPr>
        <a:prstGeom prst="flowChartTerminator">
          <a:avLst/>
        </a:prstGeom>
      </dgm:spPr>
    </dgm:pt>
    <dgm:pt modelId="{F06D71D8-5A93-4DD9-B50E-36BF3C9778E5}" type="pres">
      <dgm:prSet presAssocID="{1EEA7A13-AFBD-4972-89C9-7F17E683B615}" presName="sibTrans" presStyleCnt="0"/>
      <dgm:spPr/>
    </dgm:pt>
    <dgm:pt modelId="{96107900-C155-4530-9A08-E6B9DA19113F}" type="pres">
      <dgm:prSet presAssocID="{BC05B796-E98A-4E8C-BE5D-13846D8C0E11}" presName="composite" presStyleCnt="0"/>
      <dgm:spPr/>
    </dgm:pt>
    <dgm:pt modelId="{D44256E8-706A-4896-ADF9-4CBCF389A13D}" type="pres">
      <dgm:prSet presAssocID="{BC05B796-E98A-4E8C-BE5D-13846D8C0E11}" presName="rect1" presStyleLbl="bgShp" presStyleIdx="4" presStyleCnt="6"/>
      <dgm:spPr>
        <a:blipFill rotWithShape="1">
          <a:blip xmlns:r="http://schemas.openxmlformats.org/officeDocument/2006/relationships" r:embed="rId5"/>
          <a:stretch>
            <a:fillRect/>
          </a:stretch>
        </a:blipFill>
      </dgm:spPr>
    </dgm:pt>
    <dgm:pt modelId="{1BABC031-C758-45FC-8980-F06ADDD4A8EF}" type="pres">
      <dgm:prSet presAssocID="{BC05B796-E98A-4E8C-BE5D-13846D8C0E11}" presName="rect2" presStyleLbl="trBgShp" presStyleIdx="4" presStyleCnt="6" custLinFactNeighborY="41932">
        <dgm:presLayoutVars>
          <dgm:bulletEnabled val="1"/>
        </dgm:presLayoutVars>
      </dgm:prSet>
      <dgm:spPr>
        <a:prstGeom prst="flowChartTerminator">
          <a:avLst/>
        </a:prstGeom>
      </dgm:spPr>
    </dgm:pt>
    <dgm:pt modelId="{5C804F71-A5CE-4D9D-91B3-69E08C3FCCC1}" type="pres">
      <dgm:prSet presAssocID="{938B6FC7-F67E-40CC-A320-9DB12A23271E}" presName="sibTrans" presStyleCnt="0"/>
      <dgm:spPr/>
    </dgm:pt>
    <dgm:pt modelId="{736949FE-F433-4D2C-851A-6DDA3975416F}" type="pres">
      <dgm:prSet presAssocID="{D18D29D2-87EB-4C6B-8CF1-BA6D9ADD9499}" presName="composite" presStyleCnt="0"/>
      <dgm:spPr/>
    </dgm:pt>
    <dgm:pt modelId="{1FC1D73C-0CA1-4490-929F-24D4532B2161}" type="pres">
      <dgm:prSet presAssocID="{D18D29D2-87EB-4C6B-8CF1-BA6D9ADD9499}" presName="rect1" presStyleLbl="bgShp" presStyleIdx="5" presStyleCnt="6"/>
      <dgm:spPr>
        <a:blipFill rotWithShape="1">
          <a:blip xmlns:r="http://schemas.openxmlformats.org/officeDocument/2006/relationships" r:embed="rId6"/>
          <a:stretch>
            <a:fillRect/>
          </a:stretch>
        </a:blipFill>
      </dgm:spPr>
    </dgm:pt>
    <dgm:pt modelId="{2BFAF57A-2C67-48B7-B785-E27B1E4EF069}" type="pres">
      <dgm:prSet presAssocID="{D18D29D2-87EB-4C6B-8CF1-BA6D9ADD9499}" presName="rect2" presStyleLbl="trBgShp" presStyleIdx="5" presStyleCnt="6" custLinFactNeighborY="41932">
        <dgm:presLayoutVars>
          <dgm:bulletEnabled val="1"/>
        </dgm:presLayoutVars>
      </dgm:prSet>
      <dgm:spPr>
        <a:prstGeom prst="flowChartTerminator">
          <a:avLst/>
        </a:prstGeom>
      </dgm:spPr>
    </dgm:pt>
  </dgm:ptLst>
  <dgm:cxnLst>
    <dgm:cxn modelId="{8178B35F-5D56-47C5-AA3F-D0D21F8583D7}" type="presOf" srcId="{369618C1-645D-45D6-818F-39B375741BD0}" destId="{7C21BAA9-3D26-4DB2-8D48-AD66CA014FEA}" srcOrd="0" destOrd="0" presId="urn:microsoft.com/office/officeart/2008/layout/BendingPictureSemiTransparentText"/>
    <dgm:cxn modelId="{9793E204-2429-4444-BD57-EADF7B4A27B1}" type="presOf" srcId="{D18D29D2-87EB-4C6B-8CF1-BA6D9ADD9499}" destId="{2BFAF57A-2C67-48B7-B785-E27B1E4EF069}" srcOrd="0" destOrd="0" presId="urn:microsoft.com/office/officeart/2008/layout/BendingPictureSemiTransparentText"/>
    <dgm:cxn modelId="{3B9CDF58-F1EA-4D39-B226-86BBEBC940E4}" srcId="{E0659A09-87E8-4204-99FF-0FAA31D974DE}" destId="{369618C1-645D-45D6-818F-39B375741BD0}" srcOrd="3" destOrd="0" parTransId="{80C7491C-AD61-4B2A-99AE-CE380FA92238}" sibTransId="{1EEA7A13-AFBD-4972-89C9-7F17E683B615}"/>
    <dgm:cxn modelId="{69944285-D4FC-4BCE-9E50-0F7ADBE797B1}" srcId="{E0659A09-87E8-4204-99FF-0FAA31D974DE}" destId="{D18D29D2-87EB-4C6B-8CF1-BA6D9ADD9499}" srcOrd="5" destOrd="0" parTransId="{FF15ACDB-049D-486D-8F7A-510DB858C41E}" sibTransId="{6EA8CE9E-7327-4100-8ADD-6533F763F9CC}"/>
    <dgm:cxn modelId="{7DA0208E-CB8D-4CB1-982E-478247FA2CC2}" type="presOf" srcId="{BC05B796-E98A-4E8C-BE5D-13846D8C0E11}" destId="{1BABC031-C758-45FC-8980-F06ADDD4A8EF}" srcOrd="0" destOrd="0" presId="urn:microsoft.com/office/officeart/2008/layout/BendingPictureSemiTransparentText"/>
    <dgm:cxn modelId="{F1EDF751-C93C-4D6E-849A-11D990E64F06}" srcId="{E0659A09-87E8-4204-99FF-0FAA31D974DE}" destId="{70246D85-A1F0-4C53-829E-1AA37F364CDE}" srcOrd="1" destOrd="0" parTransId="{4E0A1CAE-92BE-4689-B0C5-E4AAA9779689}" sibTransId="{8E4DF532-A45A-471E-BF24-967083F6D2D7}"/>
    <dgm:cxn modelId="{597304D1-7DC6-4851-B500-5925D1EB4172}" srcId="{E0659A09-87E8-4204-99FF-0FAA31D974DE}" destId="{1746CF8F-947D-4730-92B8-9DB9BB459F68}" srcOrd="0" destOrd="0" parTransId="{A3F22AF2-19E1-4FC6-8765-3447A9413DAD}" sibTransId="{9257DA70-4A4D-4FDF-9AD8-FEA9DE91E1A2}"/>
    <dgm:cxn modelId="{1A8470C6-F2D4-45D2-AA73-CE98F4F0BB09}" srcId="{E0659A09-87E8-4204-99FF-0FAA31D974DE}" destId="{EE2760D2-8D7F-49E0-AB35-7EE2922E7535}" srcOrd="2" destOrd="0" parTransId="{A76138D5-508E-4FA7-89C0-63D8B4702AC4}" sibTransId="{A8BCEA3B-A645-4888-A9AA-68813E6CA0DA}"/>
    <dgm:cxn modelId="{F290795A-5C03-4843-827D-E28ECA0ED358}" type="presOf" srcId="{EE2760D2-8D7F-49E0-AB35-7EE2922E7535}" destId="{EA720A98-432C-42D1-A897-9DDF04132BB3}" srcOrd="0" destOrd="0" presId="urn:microsoft.com/office/officeart/2008/layout/BendingPictureSemiTransparentText"/>
    <dgm:cxn modelId="{7272AB69-4289-4138-94DD-CA80E7C9CF9F}" srcId="{E0659A09-87E8-4204-99FF-0FAA31D974DE}" destId="{BC05B796-E98A-4E8C-BE5D-13846D8C0E11}" srcOrd="4" destOrd="0" parTransId="{EF47A7FB-C5FE-4900-AF56-8A39316A0941}" sibTransId="{938B6FC7-F67E-40CC-A320-9DB12A23271E}"/>
    <dgm:cxn modelId="{D5BC8C17-9DC3-4B94-B780-D1A6BA04ADA6}" type="presOf" srcId="{70246D85-A1F0-4C53-829E-1AA37F364CDE}" destId="{74CE5D2D-8433-4DBD-9926-1AF4442A605E}" srcOrd="0" destOrd="0" presId="urn:microsoft.com/office/officeart/2008/layout/BendingPictureSemiTransparentText"/>
    <dgm:cxn modelId="{E42C397D-A2C4-442C-A2A8-925CE3FB758A}" type="presOf" srcId="{1746CF8F-947D-4730-92B8-9DB9BB459F68}" destId="{D868A759-AB21-4DC2-A5B9-2D23C0B9570D}" srcOrd="0" destOrd="0" presId="urn:microsoft.com/office/officeart/2008/layout/BendingPictureSemiTransparentText"/>
    <dgm:cxn modelId="{1B5DB271-B7E9-43AE-A425-0A85507DE31A}" type="presOf" srcId="{E0659A09-87E8-4204-99FF-0FAA31D974DE}" destId="{C1A9B4B3-C91B-442B-8B99-4DB3B9EBB6AC}" srcOrd="0" destOrd="0" presId="urn:microsoft.com/office/officeart/2008/layout/BendingPictureSemiTransparentText"/>
    <dgm:cxn modelId="{AA2F859A-40CD-46FB-9D77-A8A90551F584}" type="presParOf" srcId="{C1A9B4B3-C91B-442B-8B99-4DB3B9EBB6AC}" destId="{BD753F87-3872-4C99-BA75-CA1CF2C9E1D1}" srcOrd="0" destOrd="0" presId="urn:microsoft.com/office/officeart/2008/layout/BendingPictureSemiTransparentText"/>
    <dgm:cxn modelId="{9C5F3AC6-8F34-4180-BDBD-72965C4C0B3A}" type="presParOf" srcId="{BD753F87-3872-4C99-BA75-CA1CF2C9E1D1}" destId="{36ED2DDA-CBAE-4DDD-90CD-1CC81002613D}" srcOrd="0" destOrd="0" presId="urn:microsoft.com/office/officeart/2008/layout/BendingPictureSemiTransparentText"/>
    <dgm:cxn modelId="{4249137E-5777-4994-9CDA-520B2AC81199}" type="presParOf" srcId="{BD753F87-3872-4C99-BA75-CA1CF2C9E1D1}" destId="{D868A759-AB21-4DC2-A5B9-2D23C0B9570D}" srcOrd="1" destOrd="0" presId="urn:microsoft.com/office/officeart/2008/layout/BendingPictureSemiTransparentText"/>
    <dgm:cxn modelId="{9D35B3CB-1304-4C52-9449-79FF55C11FE4}" type="presParOf" srcId="{C1A9B4B3-C91B-442B-8B99-4DB3B9EBB6AC}" destId="{8F9BE1F2-D762-4FD9-A61E-6DC410A1F886}" srcOrd="1" destOrd="0" presId="urn:microsoft.com/office/officeart/2008/layout/BendingPictureSemiTransparentText"/>
    <dgm:cxn modelId="{42887977-6EFE-4006-B2D2-4B0ADC21E44D}" type="presParOf" srcId="{C1A9B4B3-C91B-442B-8B99-4DB3B9EBB6AC}" destId="{296E543E-62A4-4DF1-AB91-A39DFA315065}" srcOrd="2" destOrd="0" presId="urn:microsoft.com/office/officeart/2008/layout/BendingPictureSemiTransparentText"/>
    <dgm:cxn modelId="{6EB4AF65-58E5-46F9-872A-250273B86AEF}" type="presParOf" srcId="{296E543E-62A4-4DF1-AB91-A39DFA315065}" destId="{9C92876F-5B16-45F8-B000-2F4270A04C37}" srcOrd="0" destOrd="0" presId="urn:microsoft.com/office/officeart/2008/layout/BendingPictureSemiTransparentText"/>
    <dgm:cxn modelId="{1E3CBA52-5F8C-4F0B-9BFC-AB8F77B1EB1D}" type="presParOf" srcId="{296E543E-62A4-4DF1-AB91-A39DFA315065}" destId="{74CE5D2D-8433-4DBD-9926-1AF4442A605E}" srcOrd="1" destOrd="0" presId="urn:microsoft.com/office/officeart/2008/layout/BendingPictureSemiTransparentText"/>
    <dgm:cxn modelId="{90E61AC3-3B50-4CFC-8ED0-7BEBCED4C4FC}" type="presParOf" srcId="{C1A9B4B3-C91B-442B-8B99-4DB3B9EBB6AC}" destId="{FD7E98CE-DE31-4D55-9309-7EBE1F9452A4}" srcOrd="3" destOrd="0" presId="urn:microsoft.com/office/officeart/2008/layout/BendingPictureSemiTransparentText"/>
    <dgm:cxn modelId="{1251C19A-F187-41CD-8F13-91DF57FD0BD5}" type="presParOf" srcId="{C1A9B4B3-C91B-442B-8B99-4DB3B9EBB6AC}" destId="{ED28D313-4186-402C-9E6E-873CE04C6AA3}" srcOrd="4" destOrd="0" presId="urn:microsoft.com/office/officeart/2008/layout/BendingPictureSemiTransparentText"/>
    <dgm:cxn modelId="{414857D5-3AEA-4ABF-AC45-DB58B3E7EBD7}" type="presParOf" srcId="{ED28D313-4186-402C-9E6E-873CE04C6AA3}" destId="{D05A23FF-BE5F-418C-8D60-009A67649904}" srcOrd="0" destOrd="0" presId="urn:microsoft.com/office/officeart/2008/layout/BendingPictureSemiTransparentText"/>
    <dgm:cxn modelId="{B675AEBD-0FD9-425F-A872-174A5898A6CF}" type="presParOf" srcId="{ED28D313-4186-402C-9E6E-873CE04C6AA3}" destId="{EA720A98-432C-42D1-A897-9DDF04132BB3}" srcOrd="1" destOrd="0" presId="urn:microsoft.com/office/officeart/2008/layout/BendingPictureSemiTransparentText"/>
    <dgm:cxn modelId="{705CD1DA-F722-4291-AC9B-7D25B9A79D30}" type="presParOf" srcId="{C1A9B4B3-C91B-442B-8B99-4DB3B9EBB6AC}" destId="{E6642F7A-964F-4729-85BD-78110FDF6886}" srcOrd="5" destOrd="0" presId="urn:microsoft.com/office/officeart/2008/layout/BendingPictureSemiTransparentText"/>
    <dgm:cxn modelId="{754B67A5-0C30-40E2-9CD7-1E4AE5FCB747}" type="presParOf" srcId="{C1A9B4B3-C91B-442B-8B99-4DB3B9EBB6AC}" destId="{256441D7-25C4-41F7-8F8A-FB81FD10A9FA}" srcOrd="6" destOrd="0" presId="urn:microsoft.com/office/officeart/2008/layout/BendingPictureSemiTransparentText"/>
    <dgm:cxn modelId="{6A15ACE7-2CA6-4EB4-BDA0-0C6D64437DE6}" type="presParOf" srcId="{256441D7-25C4-41F7-8F8A-FB81FD10A9FA}" destId="{39707FF6-4865-49A8-A13C-9A2090265FB0}" srcOrd="0" destOrd="0" presId="urn:microsoft.com/office/officeart/2008/layout/BendingPictureSemiTransparentText"/>
    <dgm:cxn modelId="{3AF2E94A-673E-4FFA-9A92-EF50FA78C85E}" type="presParOf" srcId="{256441D7-25C4-41F7-8F8A-FB81FD10A9FA}" destId="{7C21BAA9-3D26-4DB2-8D48-AD66CA014FEA}" srcOrd="1" destOrd="0" presId="urn:microsoft.com/office/officeart/2008/layout/BendingPictureSemiTransparentText"/>
    <dgm:cxn modelId="{AB305857-F00C-49D2-A0F0-DE084A9468BA}" type="presParOf" srcId="{C1A9B4B3-C91B-442B-8B99-4DB3B9EBB6AC}" destId="{F06D71D8-5A93-4DD9-B50E-36BF3C9778E5}" srcOrd="7" destOrd="0" presId="urn:microsoft.com/office/officeart/2008/layout/BendingPictureSemiTransparentText"/>
    <dgm:cxn modelId="{E194CF14-DDDD-43C4-BB03-3578048D18F1}" type="presParOf" srcId="{C1A9B4B3-C91B-442B-8B99-4DB3B9EBB6AC}" destId="{96107900-C155-4530-9A08-E6B9DA19113F}" srcOrd="8" destOrd="0" presId="urn:microsoft.com/office/officeart/2008/layout/BendingPictureSemiTransparentText"/>
    <dgm:cxn modelId="{2BE80FBD-A784-4D5A-B90C-A8DED921DBD8}" type="presParOf" srcId="{96107900-C155-4530-9A08-E6B9DA19113F}" destId="{D44256E8-706A-4896-ADF9-4CBCF389A13D}" srcOrd="0" destOrd="0" presId="urn:microsoft.com/office/officeart/2008/layout/BendingPictureSemiTransparentText"/>
    <dgm:cxn modelId="{900EE328-B561-456A-9043-73A34EDAF29E}" type="presParOf" srcId="{96107900-C155-4530-9A08-E6B9DA19113F}" destId="{1BABC031-C758-45FC-8980-F06ADDD4A8EF}" srcOrd="1" destOrd="0" presId="urn:microsoft.com/office/officeart/2008/layout/BendingPictureSemiTransparentText"/>
    <dgm:cxn modelId="{0EAB14F1-19A3-4A6B-8B66-1B69B1CE9327}" type="presParOf" srcId="{C1A9B4B3-C91B-442B-8B99-4DB3B9EBB6AC}" destId="{5C804F71-A5CE-4D9D-91B3-69E08C3FCCC1}" srcOrd="9" destOrd="0" presId="urn:microsoft.com/office/officeart/2008/layout/BendingPictureSemiTransparentText"/>
    <dgm:cxn modelId="{5CB7DCA2-AC4C-4359-892B-14A8A03EF5B9}" type="presParOf" srcId="{C1A9B4B3-C91B-442B-8B99-4DB3B9EBB6AC}" destId="{736949FE-F433-4D2C-851A-6DDA3975416F}" srcOrd="10" destOrd="0" presId="urn:microsoft.com/office/officeart/2008/layout/BendingPictureSemiTransparentText"/>
    <dgm:cxn modelId="{1A4039CB-CFC3-4B7D-9B15-6A10AF251C7E}" type="presParOf" srcId="{736949FE-F433-4D2C-851A-6DDA3975416F}" destId="{1FC1D73C-0CA1-4490-929F-24D4532B2161}" srcOrd="0" destOrd="0" presId="urn:microsoft.com/office/officeart/2008/layout/BendingPictureSemiTransparentText"/>
    <dgm:cxn modelId="{4E509981-D881-4DEB-940B-2322408E2A50}" type="presParOf" srcId="{736949FE-F433-4D2C-851A-6DDA3975416F}" destId="{2BFAF57A-2C67-48B7-B785-E27B1E4EF069}"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4B05A22-27E5-4B25-BA5B-10A347B50B91}" type="doc">
      <dgm:prSet loTypeId="urn:microsoft.com/office/officeart/2005/8/layout/process4" loCatId="list" qsTypeId="urn:microsoft.com/office/officeart/2005/8/quickstyle/simple1" qsCatId="simple" csTypeId="urn:microsoft.com/office/officeart/2005/8/colors/colorful2" csCatId="colorful" phldr="1"/>
      <dgm:spPr/>
    </dgm:pt>
    <dgm:pt modelId="{11539347-26AB-4245-A6B1-82B9F5AAC89E}">
      <dgm:prSet phldrT="[Text]"/>
      <dgm:spPr/>
      <dgm:t>
        <a:bodyPr/>
        <a:lstStyle/>
        <a:p>
          <a:r>
            <a:rPr lang="en-US" dirty="0"/>
            <a:t>India: largest cattle </a:t>
          </a:r>
          <a:r>
            <a:rPr lang="en-US" dirty="0" err="1"/>
            <a:t>popu</a:t>
          </a:r>
          <a:r>
            <a:rPr lang="en-US" dirty="0"/>
            <a:t>.</a:t>
          </a:r>
        </a:p>
      </dgm:t>
    </dgm:pt>
    <dgm:pt modelId="{BB9EB876-BD99-4626-B2AB-F4A827E4B35F}" type="parTrans" cxnId="{E96A8A90-EC01-45E4-AF17-8940A847AF36}">
      <dgm:prSet/>
      <dgm:spPr/>
      <dgm:t>
        <a:bodyPr/>
        <a:lstStyle/>
        <a:p>
          <a:endParaRPr lang="en-US"/>
        </a:p>
      </dgm:t>
    </dgm:pt>
    <dgm:pt modelId="{E6471F5C-1378-4F8D-94DF-66589AD02F5D}" type="sibTrans" cxnId="{E96A8A90-EC01-45E4-AF17-8940A847AF36}">
      <dgm:prSet/>
      <dgm:spPr/>
      <dgm:t>
        <a:bodyPr/>
        <a:lstStyle/>
        <a:p>
          <a:endParaRPr lang="en-US"/>
        </a:p>
      </dgm:t>
    </dgm:pt>
    <dgm:pt modelId="{E62B31EE-5E95-4DEB-8B42-DBBCE1C1B794}">
      <dgm:prSet phldrT="[Text]"/>
      <dgm:spPr/>
      <dgm:t>
        <a:bodyPr/>
        <a:lstStyle/>
        <a:p>
          <a:r>
            <a:rPr lang="en-US" dirty="0"/>
            <a:t>&gt;2 lakh CNG cars can be run</a:t>
          </a:r>
        </a:p>
      </dgm:t>
    </dgm:pt>
    <dgm:pt modelId="{67DCB23E-9899-40A7-A160-FD98FAA745F5}" type="parTrans" cxnId="{CD283656-F076-4EB6-9852-77246D047C56}">
      <dgm:prSet/>
      <dgm:spPr/>
      <dgm:t>
        <a:bodyPr/>
        <a:lstStyle/>
        <a:p>
          <a:endParaRPr lang="en-US"/>
        </a:p>
      </dgm:t>
    </dgm:pt>
    <dgm:pt modelId="{90840A16-B2E7-47D7-AEA5-A26D5EECD3C2}" type="sibTrans" cxnId="{CD283656-F076-4EB6-9852-77246D047C56}">
      <dgm:prSet/>
      <dgm:spPr/>
      <dgm:t>
        <a:bodyPr/>
        <a:lstStyle/>
        <a:p>
          <a:endParaRPr lang="en-US"/>
        </a:p>
      </dgm:t>
    </dgm:pt>
    <dgm:pt modelId="{322D6BBC-FB45-4CC1-A972-565471325D9C}">
      <dgm:prSet phldrT="[Text]"/>
      <dgm:spPr/>
      <dgm:t>
        <a:bodyPr/>
        <a:lstStyle/>
        <a:p>
          <a:r>
            <a:rPr lang="en-US" dirty="0"/>
            <a:t>Delhi alone &gt;8lakh CNG cars </a:t>
          </a:r>
          <a:r>
            <a:rPr lang="en-US" dirty="0">
              <a:sym typeface="Wingdings" panose="05000000000000000000" pitchFamily="2" charset="2"/>
            </a:rPr>
            <a:t></a:t>
          </a:r>
          <a:endParaRPr lang="en-US" dirty="0"/>
        </a:p>
      </dgm:t>
    </dgm:pt>
    <dgm:pt modelId="{0AFE310B-8DB4-4D7D-8D05-CF3204F75663}" type="parTrans" cxnId="{B1E787BF-D7C8-46BF-856E-F383D3317ADB}">
      <dgm:prSet/>
      <dgm:spPr/>
      <dgm:t>
        <a:bodyPr/>
        <a:lstStyle/>
        <a:p>
          <a:endParaRPr lang="en-US"/>
        </a:p>
      </dgm:t>
    </dgm:pt>
    <dgm:pt modelId="{A3D85ED3-5036-4714-A27D-40538098B3F4}" type="sibTrans" cxnId="{B1E787BF-D7C8-46BF-856E-F383D3317ADB}">
      <dgm:prSet/>
      <dgm:spPr/>
      <dgm:t>
        <a:bodyPr/>
        <a:lstStyle/>
        <a:p>
          <a:endParaRPr lang="en-US"/>
        </a:p>
      </dgm:t>
    </dgm:pt>
    <dgm:pt modelId="{EA91A903-5159-418D-9DC5-E26914EF6AD5}" type="pres">
      <dgm:prSet presAssocID="{54B05A22-27E5-4B25-BA5B-10A347B50B91}" presName="Name0" presStyleCnt="0">
        <dgm:presLayoutVars>
          <dgm:dir/>
          <dgm:animLvl val="lvl"/>
          <dgm:resizeHandles val="exact"/>
        </dgm:presLayoutVars>
      </dgm:prSet>
      <dgm:spPr/>
    </dgm:pt>
    <dgm:pt modelId="{4B4798F3-1FB4-493A-AF4A-42DFF27E2129}" type="pres">
      <dgm:prSet presAssocID="{322D6BBC-FB45-4CC1-A972-565471325D9C}" presName="boxAndChildren" presStyleCnt="0"/>
      <dgm:spPr/>
    </dgm:pt>
    <dgm:pt modelId="{58773D59-5170-4046-9A39-BEE5E9868AA1}" type="pres">
      <dgm:prSet presAssocID="{322D6BBC-FB45-4CC1-A972-565471325D9C}" presName="parentTextBox" presStyleLbl="node1" presStyleIdx="0" presStyleCnt="3"/>
      <dgm:spPr/>
    </dgm:pt>
    <dgm:pt modelId="{0CF8A584-7810-4256-8FD0-8481E13B5382}" type="pres">
      <dgm:prSet presAssocID="{90840A16-B2E7-47D7-AEA5-A26D5EECD3C2}" presName="sp" presStyleCnt="0"/>
      <dgm:spPr/>
    </dgm:pt>
    <dgm:pt modelId="{06BAE44A-487A-4F05-9A52-035AC076FD79}" type="pres">
      <dgm:prSet presAssocID="{E62B31EE-5E95-4DEB-8B42-DBBCE1C1B794}" presName="arrowAndChildren" presStyleCnt="0"/>
      <dgm:spPr/>
    </dgm:pt>
    <dgm:pt modelId="{35F20317-841A-4C90-BE3D-E75AE449BD61}" type="pres">
      <dgm:prSet presAssocID="{E62B31EE-5E95-4DEB-8B42-DBBCE1C1B794}" presName="parentTextArrow" presStyleLbl="node1" presStyleIdx="1" presStyleCnt="3"/>
      <dgm:spPr/>
    </dgm:pt>
    <dgm:pt modelId="{3E8BE129-6CD7-483D-8641-F97FDF063FAC}" type="pres">
      <dgm:prSet presAssocID="{E6471F5C-1378-4F8D-94DF-66589AD02F5D}" presName="sp" presStyleCnt="0"/>
      <dgm:spPr/>
    </dgm:pt>
    <dgm:pt modelId="{E7DF26A7-925E-45D7-9C33-C8EEA5B680AB}" type="pres">
      <dgm:prSet presAssocID="{11539347-26AB-4245-A6B1-82B9F5AAC89E}" presName="arrowAndChildren" presStyleCnt="0"/>
      <dgm:spPr/>
    </dgm:pt>
    <dgm:pt modelId="{20BF37E5-5FE2-4E94-A6B7-8B90E5621BFB}" type="pres">
      <dgm:prSet presAssocID="{11539347-26AB-4245-A6B1-82B9F5AAC89E}" presName="parentTextArrow" presStyleLbl="node1" presStyleIdx="2" presStyleCnt="3"/>
      <dgm:spPr/>
    </dgm:pt>
  </dgm:ptLst>
  <dgm:cxnLst>
    <dgm:cxn modelId="{E96A8A90-EC01-45E4-AF17-8940A847AF36}" srcId="{54B05A22-27E5-4B25-BA5B-10A347B50B91}" destId="{11539347-26AB-4245-A6B1-82B9F5AAC89E}" srcOrd="0" destOrd="0" parTransId="{BB9EB876-BD99-4626-B2AB-F4A827E4B35F}" sibTransId="{E6471F5C-1378-4F8D-94DF-66589AD02F5D}"/>
    <dgm:cxn modelId="{FCA630A4-B811-41CE-B4EA-AF4CE3E73561}" type="presOf" srcId="{11539347-26AB-4245-A6B1-82B9F5AAC89E}" destId="{20BF37E5-5FE2-4E94-A6B7-8B90E5621BFB}" srcOrd="0" destOrd="0" presId="urn:microsoft.com/office/officeart/2005/8/layout/process4"/>
    <dgm:cxn modelId="{376314BB-FA09-4EBE-817C-AFB4AACA28A0}" type="presOf" srcId="{322D6BBC-FB45-4CC1-A972-565471325D9C}" destId="{58773D59-5170-4046-9A39-BEE5E9868AA1}" srcOrd="0" destOrd="0" presId="urn:microsoft.com/office/officeart/2005/8/layout/process4"/>
    <dgm:cxn modelId="{6A2B1487-BF26-4C35-AC06-290B03ED3CB5}" type="presOf" srcId="{E62B31EE-5E95-4DEB-8B42-DBBCE1C1B794}" destId="{35F20317-841A-4C90-BE3D-E75AE449BD61}" srcOrd="0" destOrd="0" presId="urn:microsoft.com/office/officeart/2005/8/layout/process4"/>
    <dgm:cxn modelId="{B1E787BF-D7C8-46BF-856E-F383D3317ADB}" srcId="{54B05A22-27E5-4B25-BA5B-10A347B50B91}" destId="{322D6BBC-FB45-4CC1-A972-565471325D9C}" srcOrd="2" destOrd="0" parTransId="{0AFE310B-8DB4-4D7D-8D05-CF3204F75663}" sibTransId="{A3D85ED3-5036-4714-A27D-40538098B3F4}"/>
    <dgm:cxn modelId="{CD283656-F076-4EB6-9852-77246D047C56}" srcId="{54B05A22-27E5-4B25-BA5B-10A347B50B91}" destId="{E62B31EE-5E95-4DEB-8B42-DBBCE1C1B794}" srcOrd="1" destOrd="0" parTransId="{67DCB23E-9899-40A7-A160-FD98FAA745F5}" sibTransId="{90840A16-B2E7-47D7-AEA5-A26D5EECD3C2}"/>
    <dgm:cxn modelId="{63BCF804-F541-40BC-9ECD-7EB4C74EEC8A}" type="presOf" srcId="{54B05A22-27E5-4B25-BA5B-10A347B50B91}" destId="{EA91A903-5159-418D-9DC5-E26914EF6AD5}" srcOrd="0" destOrd="0" presId="urn:microsoft.com/office/officeart/2005/8/layout/process4"/>
    <dgm:cxn modelId="{DDCAA91F-6A3A-4DA6-9B25-E0DB619C75D6}" type="presParOf" srcId="{EA91A903-5159-418D-9DC5-E26914EF6AD5}" destId="{4B4798F3-1FB4-493A-AF4A-42DFF27E2129}" srcOrd="0" destOrd="0" presId="urn:microsoft.com/office/officeart/2005/8/layout/process4"/>
    <dgm:cxn modelId="{A0DCDA3E-4513-43DC-8CCF-5AE91F1D8A26}" type="presParOf" srcId="{4B4798F3-1FB4-493A-AF4A-42DFF27E2129}" destId="{58773D59-5170-4046-9A39-BEE5E9868AA1}" srcOrd="0" destOrd="0" presId="urn:microsoft.com/office/officeart/2005/8/layout/process4"/>
    <dgm:cxn modelId="{E3C3BCA5-2217-4C26-B9E5-1C7A80435769}" type="presParOf" srcId="{EA91A903-5159-418D-9DC5-E26914EF6AD5}" destId="{0CF8A584-7810-4256-8FD0-8481E13B5382}" srcOrd="1" destOrd="0" presId="urn:microsoft.com/office/officeart/2005/8/layout/process4"/>
    <dgm:cxn modelId="{3B7C8117-F8C3-43D3-8139-969B6648CF8F}" type="presParOf" srcId="{EA91A903-5159-418D-9DC5-E26914EF6AD5}" destId="{06BAE44A-487A-4F05-9A52-035AC076FD79}" srcOrd="2" destOrd="0" presId="urn:microsoft.com/office/officeart/2005/8/layout/process4"/>
    <dgm:cxn modelId="{1991E41C-D066-405E-B36A-D6874CAB0B5B}" type="presParOf" srcId="{06BAE44A-487A-4F05-9A52-035AC076FD79}" destId="{35F20317-841A-4C90-BE3D-E75AE449BD61}" srcOrd="0" destOrd="0" presId="urn:microsoft.com/office/officeart/2005/8/layout/process4"/>
    <dgm:cxn modelId="{EC3E1309-667D-49F9-9E14-FF9BB762FFC5}" type="presParOf" srcId="{EA91A903-5159-418D-9DC5-E26914EF6AD5}" destId="{3E8BE129-6CD7-483D-8641-F97FDF063FAC}" srcOrd="3" destOrd="0" presId="urn:microsoft.com/office/officeart/2005/8/layout/process4"/>
    <dgm:cxn modelId="{AAAB339F-C0A0-4B09-97BE-07A5FE1ACCE1}" type="presParOf" srcId="{EA91A903-5159-418D-9DC5-E26914EF6AD5}" destId="{E7DF26A7-925E-45D7-9C33-C8EEA5B680AB}" srcOrd="4" destOrd="0" presId="urn:microsoft.com/office/officeart/2005/8/layout/process4"/>
    <dgm:cxn modelId="{24031627-010B-4241-8CFD-0CBD80DB26B5}" type="presParOf" srcId="{E7DF26A7-925E-45D7-9C33-C8EEA5B680AB}" destId="{20BF37E5-5FE2-4E94-A6B7-8B90E5621BFB}"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2BDB366-FCFA-43B7-BA8E-0A2F8A87961F}" type="doc">
      <dgm:prSet loTypeId="urn:microsoft.com/office/officeart/2005/8/layout/hProcess11" loCatId="process" qsTypeId="urn:microsoft.com/office/officeart/2005/8/quickstyle/simple1" qsCatId="simple" csTypeId="urn:microsoft.com/office/officeart/2005/8/colors/accent1_2" csCatId="accent1" phldr="1"/>
      <dgm:spPr/>
    </dgm:pt>
    <dgm:pt modelId="{17BBD189-AC9E-4BB6-899A-67BCCEEF1008}">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a:t>Electricity</a:t>
          </a:r>
        </a:p>
      </dgm:t>
    </dgm:pt>
    <dgm:pt modelId="{990CA6CC-2823-48A5-95D5-5A9B44CA69BF}" type="parTrans" cxnId="{A355A8A0-695D-43A9-85A9-F2E870969F6B}">
      <dgm:prSet/>
      <dgm:spPr/>
      <dgm:t>
        <a:bodyPr/>
        <a:lstStyle/>
        <a:p>
          <a:endParaRPr lang="en-US"/>
        </a:p>
      </dgm:t>
    </dgm:pt>
    <dgm:pt modelId="{B25F2D60-B233-441B-B936-A40E08B34485}" type="sibTrans" cxnId="{A355A8A0-695D-43A9-85A9-F2E870969F6B}">
      <dgm:prSet/>
      <dgm:spPr/>
      <dgm:t>
        <a:bodyPr/>
        <a:lstStyle/>
        <a:p>
          <a:endParaRPr lang="en-US"/>
        </a:p>
      </dgm:t>
    </dgm:pt>
    <dgm:pt modelId="{B597E3E6-83BA-41A8-AB3C-48AFB9B67AE5}">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a:t>Customers</a:t>
          </a:r>
        </a:p>
      </dgm:t>
    </dgm:pt>
    <dgm:pt modelId="{138E26EE-2EE7-409B-A0B1-D2F94C28854D}" type="parTrans" cxnId="{A911AA44-D732-4301-A6A4-646F8015D8BB}">
      <dgm:prSet/>
      <dgm:spPr/>
      <dgm:t>
        <a:bodyPr/>
        <a:lstStyle/>
        <a:p>
          <a:endParaRPr lang="en-US"/>
        </a:p>
      </dgm:t>
    </dgm:pt>
    <dgm:pt modelId="{EBB78784-D894-4A60-87CF-725D633344E0}" type="sibTrans" cxnId="{A911AA44-D732-4301-A6A4-646F8015D8BB}">
      <dgm:prSet/>
      <dgm:spPr/>
      <dgm:t>
        <a:bodyPr/>
        <a:lstStyle/>
        <a:p>
          <a:endParaRPr lang="en-US"/>
        </a:p>
      </dgm:t>
    </dgm:pt>
    <dgm:pt modelId="{BD4E7873-F137-4D8E-862A-1489B7E30D0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a:t>Heat (Steam Turbine)</a:t>
          </a:r>
        </a:p>
      </dgm:t>
    </dgm:pt>
    <dgm:pt modelId="{AADCF4EA-C427-4DD4-AC19-E3E87AC07FF8}" type="parTrans" cxnId="{D5F5F28B-6FFF-4343-A2EA-F2821F36C1DD}">
      <dgm:prSet/>
      <dgm:spPr/>
      <dgm:t>
        <a:bodyPr/>
        <a:lstStyle/>
        <a:p>
          <a:endParaRPr lang="en-US"/>
        </a:p>
      </dgm:t>
    </dgm:pt>
    <dgm:pt modelId="{F72685BE-B134-4A05-B214-B9072DA3856F}" type="sibTrans" cxnId="{D5F5F28B-6FFF-4343-A2EA-F2821F36C1DD}">
      <dgm:prSet/>
      <dgm:spPr/>
      <dgm:t>
        <a:bodyPr/>
        <a:lstStyle/>
        <a:p>
          <a:endParaRPr lang="en-US"/>
        </a:p>
      </dgm:t>
    </dgm:pt>
    <dgm:pt modelId="{8C01C2FA-7716-4FCA-9C20-9CD223260A4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a:t>Sugar mill</a:t>
          </a:r>
        </a:p>
      </dgm:t>
    </dgm:pt>
    <dgm:pt modelId="{2DB2E120-D32C-42E1-A2ED-8D59BB5EEBA8}" type="parTrans" cxnId="{F5E3D176-13EE-41DA-98DA-243130BFA5D4}">
      <dgm:prSet/>
      <dgm:spPr/>
      <dgm:t>
        <a:bodyPr/>
        <a:lstStyle/>
        <a:p>
          <a:endParaRPr lang="en-US"/>
        </a:p>
      </dgm:t>
    </dgm:pt>
    <dgm:pt modelId="{68742DE6-34D1-410B-8CA2-2F158F72E56D}" type="sibTrans" cxnId="{F5E3D176-13EE-41DA-98DA-243130BFA5D4}">
      <dgm:prSet/>
      <dgm:spPr/>
      <dgm:t>
        <a:bodyPr/>
        <a:lstStyle/>
        <a:p>
          <a:endParaRPr lang="en-US"/>
        </a:p>
      </dgm:t>
    </dgm:pt>
    <dgm:pt modelId="{0BA2DDA7-3C44-4CDD-8554-771D80851AD8}" type="pres">
      <dgm:prSet presAssocID="{C2BDB366-FCFA-43B7-BA8E-0A2F8A87961F}" presName="Name0" presStyleCnt="0">
        <dgm:presLayoutVars>
          <dgm:dir/>
          <dgm:resizeHandles val="exact"/>
        </dgm:presLayoutVars>
      </dgm:prSet>
      <dgm:spPr/>
    </dgm:pt>
    <dgm:pt modelId="{603CE80B-9DB4-41FC-8C75-997D9E3AE386}" type="pres">
      <dgm:prSet presAssocID="{C2BDB366-FCFA-43B7-BA8E-0A2F8A87961F}" presName="arrow" presStyleLbl="bgShp" presStyleIdx="0" presStyleCnt="1"/>
      <dgm:spPr/>
    </dgm:pt>
    <dgm:pt modelId="{9AE03041-BCB9-4D0E-BACF-DFBDF75CCB9C}" type="pres">
      <dgm:prSet presAssocID="{C2BDB366-FCFA-43B7-BA8E-0A2F8A87961F}" presName="points" presStyleCnt="0"/>
      <dgm:spPr/>
    </dgm:pt>
    <dgm:pt modelId="{23E49311-DB82-4A5D-A440-3BE50040644B}" type="pres">
      <dgm:prSet presAssocID="{17BBD189-AC9E-4BB6-899A-67BCCEEF1008}" presName="compositeA" presStyleCnt="0"/>
      <dgm:spPr/>
    </dgm:pt>
    <dgm:pt modelId="{7AD57B3C-9970-41E7-A6D5-327D4CF8300F}" type="pres">
      <dgm:prSet presAssocID="{17BBD189-AC9E-4BB6-899A-67BCCEEF1008}" presName="textA" presStyleLbl="revTx" presStyleIdx="0" presStyleCnt="2">
        <dgm:presLayoutVars>
          <dgm:bulletEnabled val="1"/>
        </dgm:presLayoutVars>
      </dgm:prSet>
      <dgm:spPr/>
    </dgm:pt>
    <dgm:pt modelId="{551CCF9B-B490-4097-A1AE-F81966BC3204}" type="pres">
      <dgm:prSet presAssocID="{17BBD189-AC9E-4BB6-899A-67BCCEEF1008}" presName="circleA" presStyleLbl="node1" presStyleIdx="0" presStyleCnt="2"/>
      <dgm:spPr/>
    </dgm:pt>
    <dgm:pt modelId="{776CF7BD-836F-422D-8E51-019EF0584ADF}" type="pres">
      <dgm:prSet presAssocID="{17BBD189-AC9E-4BB6-899A-67BCCEEF1008}" presName="spaceA" presStyleCnt="0"/>
      <dgm:spPr/>
    </dgm:pt>
    <dgm:pt modelId="{7F4CC7A9-ADF7-433E-8BB8-51D22B33F44B}" type="pres">
      <dgm:prSet presAssocID="{B25F2D60-B233-441B-B936-A40E08B34485}" presName="space" presStyleCnt="0"/>
      <dgm:spPr/>
    </dgm:pt>
    <dgm:pt modelId="{31F41665-7DA8-4C60-932E-726313054661}" type="pres">
      <dgm:prSet presAssocID="{BD4E7873-F137-4D8E-862A-1489B7E30D09}" presName="compositeB" presStyleCnt="0"/>
      <dgm:spPr/>
    </dgm:pt>
    <dgm:pt modelId="{2C5E9B80-9DB8-46EE-AA1C-EF999F5A0E83}" type="pres">
      <dgm:prSet presAssocID="{BD4E7873-F137-4D8E-862A-1489B7E30D09}" presName="textB" presStyleLbl="revTx" presStyleIdx="1" presStyleCnt="2">
        <dgm:presLayoutVars>
          <dgm:bulletEnabled val="1"/>
        </dgm:presLayoutVars>
      </dgm:prSet>
      <dgm:spPr/>
    </dgm:pt>
    <dgm:pt modelId="{0B641048-03E8-4FDC-8EE6-1B39735EEED4}" type="pres">
      <dgm:prSet presAssocID="{BD4E7873-F137-4D8E-862A-1489B7E30D09}" presName="circleB" presStyleLbl="node1" presStyleIdx="1" presStyleCnt="2"/>
      <dgm:spPr/>
    </dgm:pt>
    <dgm:pt modelId="{A03DC12E-9B5A-4634-9A62-89853356A9D6}" type="pres">
      <dgm:prSet presAssocID="{BD4E7873-F137-4D8E-862A-1489B7E30D09}" presName="spaceB" presStyleCnt="0"/>
      <dgm:spPr/>
    </dgm:pt>
  </dgm:ptLst>
  <dgm:cxnLst>
    <dgm:cxn modelId="{C60447A7-39A5-4350-9EE3-EDA9728C481A}" type="presOf" srcId="{C2BDB366-FCFA-43B7-BA8E-0A2F8A87961F}" destId="{0BA2DDA7-3C44-4CDD-8554-771D80851AD8}" srcOrd="0" destOrd="0" presId="urn:microsoft.com/office/officeart/2005/8/layout/hProcess11"/>
    <dgm:cxn modelId="{D5F5F28B-6FFF-4343-A2EA-F2821F36C1DD}" srcId="{C2BDB366-FCFA-43B7-BA8E-0A2F8A87961F}" destId="{BD4E7873-F137-4D8E-862A-1489B7E30D09}" srcOrd="1" destOrd="0" parTransId="{AADCF4EA-C427-4DD4-AC19-E3E87AC07FF8}" sibTransId="{F72685BE-B134-4A05-B214-B9072DA3856F}"/>
    <dgm:cxn modelId="{001FCBFB-C4F2-4E2D-8DD5-557E8E28D0C6}" type="presOf" srcId="{BD4E7873-F137-4D8E-862A-1489B7E30D09}" destId="{2C5E9B80-9DB8-46EE-AA1C-EF999F5A0E83}" srcOrd="0" destOrd="0" presId="urn:microsoft.com/office/officeart/2005/8/layout/hProcess11"/>
    <dgm:cxn modelId="{A355A8A0-695D-43A9-85A9-F2E870969F6B}" srcId="{C2BDB366-FCFA-43B7-BA8E-0A2F8A87961F}" destId="{17BBD189-AC9E-4BB6-899A-67BCCEEF1008}" srcOrd="0" destOrd="0" parTransId="{990CA6CC-2823-48A5-95D5-5A9B44CA69BF}" sibTransId="{B25F2D60-B233-441B-B936-A40E08B34485}"/>
    <dgm:cxn modelId="{894C3C1E-6645-48A4-8619-D1027A5DB65A}" type="presOf" srcId="{8C01C2FA-7716-4FCA-9C20-9CD223260A49}" destId="{2C5E9B80-9DB8-46EE-AA1C-EF999F5A0E83}" srcOrd="0" destOrd="1" presId="urn:microsoft.com/office/officeart/2005/8/layout/hProcess11"/>
    <dgm:cxn modelId="{F5E3D176-13EE-41DA-98DA-243130BFA5D4}" srcId="{BD4E7873-F137-4D8E-862A-1489B7E30D09}" destId="{8C01C2FA-7716-4FCA-9C20-9CD223260A49}" srcOrd="0" destOrd="0" parTransId="{2DB2E120-D32C-42E1-A2ED-8D59BB5EEBA8}" sibTransId="{68742DE6-34D1-410B-8CA2-2F158F72E56D}"/>
    <dgm:cxn modelId="{55FF2E51-2F48-4D56-9C07-F166207A3570}" type="presOf" srcId="{B597E3E6-83BA-41A8-AB3C-48AFB9B67AE5}" destId="{7AD57B3C-9970-41E7-A6D5-327D4CF8300F}" srcOrd="0" destOrd="1" presId="urn:microsoft.com/office/officeart/2005/8/layout/hProcess11"/>
    <dgm:cxn modelId="{A911AA44-D732-4301-A6A4-646F8015D8BB}" srcId="{17BBD189-AC9E-4BB6-899A-67BCCEEF1008}" destId="{B597E3E6-83BA-41A8-AB3C-48AFB9B67AE5}" srcOrd="0" destOrd="0" parTransId="{138E26EE-2EE7-409B-A0B1-D2F94C28854D}" sibTransId="{EBB78784-D894-4A60-87CF-725D633344E0}"/>
    <dgm:cxn modelId="{14AD113A-431D-4637-9D73-15540EB06241}" type="presOf" srcId="{17BBD189-AC9E-4BB6-899A-67BCCEEF1008}" destId="{7AD57B3C-9970-41E7-A6D5-327D4CF8300F}" srcOrd="0" destOrd="0" presId="urn:microsoft.com/office/officeart/2005/8/layout/hProcess11"/>
    <dgm:cxn modelId="{D221CA03-5024-406B-8CE8-639CAE8AD155}" type="presParOf" srcId="{0BA2DDA7-3C44-4CDD-8554-771D80851AD8}" destId="{603CE80B-9DB4-41FC-8C75-997D9E3AE386}" srcOrd="0" destOrd="0" presId="urn:microsoft.com/office/officeart/2005/8/layout/hProcess11"/>
    <dgm:cxn modelId="{2D38181E-22D3-414A-979D-8BCCFBC31C4F}" type="presParOf" srcId="{0BA2DDA7-3C44-4CDD-8554-771D80851AD8}" destId="{9AE03041-BCB9-4D0E-BACF-DFBDF75CCB9C}" srcOrd="1" destOrd="0" presId="urn:microsoft.com/office/officeart/2005/8/layout/hProcess11"/>
    <dgm:cxn modelId="{7E9008DF-337C-49F8-B503-59C034419FF8}" type="presParOf" srcId="{9AE03041-BCB9-4D0E-BACF-DFBDF75CCB9C}" destId="{23E49311-DB82-4A5D-A440-3BE50040644B}" srcOrd="0" destOrd="0" presId="urn:microsoft.com/office/officeart/2005/8/layout/hProcess11"/>
    <dgm:cxn modelId="{855E936D-F79A-40F6-8001-BF3971D2F3D1}" type="presParOf" srcId="{23E49311-DB82-4A5D-A440-3BE50040644B}" destId="{7AD57B3C-9970-41E7-A6D5-327D4CF8300F}" srcOrd="0" destOrd="0" presId="urn:microsoft.com/office/officeart/2005/8/layout/hProcess11"/>
    <dgm:cxn modelId="{32F3D8D1-F7FC-4F4F-BA4B-9D88B1B4E364}" type="presParOf" srcId="{23E49311-DB82-4A5D-A440-3BE50040644B}" destId="{551CCF9B-B490-4097-A1AE-F81966BC3204}" srcOrd="1" destOrd="0" presId="urn:microsoft.com/office/officeart/2005/8/layout/hProcess11"/>
    <dgm:cxn modelId="{B2F1761A-A143-4580-AD8E-E4047FD5EF22}" type="presParOf" srcId="{23E49311-DB82-4A5D-A440-3BE50040644B}" destId="{776CF7BD-836F-422D-8E51-019EF0584ADF}" srcOrd="2" destOrd="0" presId="urn:microsoft.com/office/officeart/2005/8/layout/hProcess11"/>
    <dgm:cxn modelId="{CAEC7439-FE8E-4A46-93A7-830751B8AD27}" type="presParOf" srcId="{9AE03041-BCB9-4D0E-BACF-DFBDF75CCB9C}" destId="{7F4CC7A9-ADF7-433E-8BB8-51D22B33F44B}" srcOrd="1" destOrd="0" presId="urn:microsoft.com/office/officeart/2005/8/layout/hProcess11"/>
    <dgm:cxn modelId="{993DC79F-51BE-4929-B186-75EEE2B26ED3}" type="presParOf" srcId="{9AE03041-BCB9-4D0E-BACF-DFBDF75CCB9C}" destId="{31F41665-7DA8-4C60-932E-726313054661}" srcOrd="2" destOrd="0" presId="urn:microsoft.com/office/officeart/2005/8/layout/hProcess11"/>
    <dgm:cxn modelId="{77A5133A-5F6A-4F1B-A45F-37E3EFD78698}" type="presParOf" srcId="{31F41665-7DA8-4C60-932E-726313054661}" destId="{2C5E9B80-9DB8-46EE-AA1C-EF999F5A0E83}" srcOrd="0" destOrd="0" presId="urn:microsoft.com/office/officeart/2005/8/layout/hProcess11"/>
    <dgm:cxn modelId="{4F235AB8-9E61-400D-AC24-A7A5F150C674}" type="presParOf" srcId="{31F41665-7DA8-4C60-932E-726313054661}" destId="{0B641048-03E8-4FDC-8EE6-1B39735EEED4}" srcOrd="1" destOrd="0" presId="urn:microsoft.com/office/officeart/2005/8/layout/hProcess11"/>
    <dgm:cxn modelId="{1DD418B0-FECA-4039-9074-F537801E433D}" type="presParOf" srcId="{31F41665-7DA8-4C60-932E-726313054661}" destId="{A03DC12E-9B5A-4634-9A62-89853356A9D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EF43200-2121-4921-951D-D656AC93D364}" type="doc">
      <dgm:prSet loTypeId="urn:microsoft.com/office/officeart/2009/3/layout/StepUpProcess" loCatId="process" qsTypeId="urn:microsoft.com/office/officeart/2005/8/quickstyle/simple1" qsCatId="simple" csTypeId="urn:microsoft.com/office/officeart/2005/8/colors/colorful3" csCatId="colorful" phldr="1"/>
      <dgm:spPr/>
    </dgm:pt>
    <dgm:pt modelId="{3F8577B4-77F1-4B68-87E7-5F22CD5B6D4C}">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Solar</a:t>
          </a:r>
        </a:p>
      </dgm:t>
    </dgm:pt>
    <dgm:pt modelId="{77BEA68D-52D6-4770-AD40-523731367741}" type="parTrans" cxnId="{6DB6F94C-0AC8-4B89-9DC7-325C20ECCF85}">
      <dgm:prSet/>
      <dgm:spPr/>
      <dgm:t>
        <a:bodyPr/>
        <a:lstStyle/>
        <a:p>
          <a:endParaRPr lang="en-US"/>
        </a:p>
      </dgm:t>
    </dgm:pt>
    <dgm:pt modelId="{63B9B9EE-97B1-4652-9AE6-44063997DE8F}" type="sibTrans" cxnId="{6DB6F94C-0AC8-4B89-9DC7-325C20ECCF85}">
      <dgm:prSet/>
      <dgm:spPr/>
      <dgm:t>
        <a:bodyPr/>
        <a:lstStyle/>
        <a:p>
          <a:endParaRPr lang="en-US"/>
        </a:p>
      </dgm:t>
    </dgm:pt>
    <dgm:pt modelId="{6682420C-AF00-4531-AAB3-7F3E2F581F10}">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Wind</a:t>
          </a:r>
        </a:p>
      </dgm:t>
    </dgm:pt>
    <dgm:pt modelId="{EF8B1BAD-1344-4C60-A8A3-5B6A2DF785B9}" type="parTrans" cxnId="{4340B692-7A01-4D35-9852-36A4149BF0EB}">
      <dgm:prSet/>
      <dgm:spPr/>
      <dgm:t>
        <a:bodyPr/>
        <a:lstStyle/>
        <a:p>
          <a:endParaRPr lang="en-US"/>
        </a:p>
      </dgm:t>
    </dgm:pt>
    <dgm:pt modelId="{D775C013-7F66-4114-B0ED-C84EBE7C8972}" type="sibTrans" cxnId="{4340B692-7A01-4D35-9852-36A4149BF0EB}">
      <dgm:prSet/>
      <dgm:spPr/>
      <dgm:t>
        <a:bodyPr/>
        <a:lstStyle/>
        <a:p>
          <a:endParaRPr lang="en-US"/>
        </a:p>
      </dgm:t>
    </dgm:pt>
    <dgm:pt modelId="{BD36DBC9-3F98-4B1F-9130-24328D38B782}">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Biomass</a:t>
          </a:r>
        </a:p>
      </dgm:t>
    </dgm:pt>
    <dgm:pt modelId="{D4A4058B-BCF6-4E9E-96F2-5C8C3330C44B}" type="parTrans" cxnId="{9AA7ECC0-FF13-4DE2-BADD-58C92CF281F2}">
      <dgm:prSet/>
      <dgm:spPr/>
      <dgm:t>
        <a:bodyPr/>
        <a:lstStyle/>
        <a:p>
          <a:endParaRPr lang="en-US"/>
        </a:p>
      </dgm:t>
    </dgm:pt>
    <dgm:pt modelId="{E64D5902-A8F2-4A09-9E31-35DED1EAFAE0}" type="sibTrans" cxnId="{9AA7ECC0-FF13-4DE2-BADD-58C92CF281F2}">
      <dgm:prSet/>
      <dgm:spPr/>
      <dgm:t>
        <a:bodyPr/>
        <a:lstStyle/>
        <a:p>
          <a:endParaRPr lang="en-US"/>
        </a:p>
      </dgm:t>
    </dgm:pt>
    <dgm:pt modelId="{496111B9-8F8C-4F79-8285-5CEE072EEE92}">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Small Hydro</a:t>
          </a:r>
        </a:p>
      </dgm:t>
    </dgm:pt>
    <dgm:pt modelId="{18DB00FD-C396-427B-B494-EDCB243B10D7}" type="parTrans" cxnId="{A3F753D3-6557-48BE-A693-39FA636654A0}">
      <dgm:prSet/>
      <dgm:spPr/>
      <dgm:t>
        <a:bodyPr/>
        <a:lstStyle/>
        <a:p>
          <a:endParaRPr lang="en-US"/>
        </a:p>
      </dgm:t>
    </dgm:pt>
    <dgm:pt modelId="{2987DCE3-2162-411E-ACF1-FD5EB98A4C82}" type="sibTrans" cxnId="{A3F753D3-6557-48BE-A693-39FA636654A0}">
      <dgm:prSet/>
      <dgm:spPr/>
      <dgm:t>
        <a:bodyPr/>
        <a:lstStyle/>
        <a:p>
          <a:endParaRPr lang="en-US"/>
        </a:p>
      </dgm:t>
    </dgm:pt>
    <dgm:pt modelId="{14CC3F0A-8BB9-4C5D-A55F-618E5B146E2B}" type="pres">
      <dgm:prSet presAssocID="{5EF43200-2121-4921-951D-D656AC93D364}" presName="rootnode" presStyleCnt="0">
        <dgm:presLayoutVars>
          <dgm:chMax/>
          <dgm:chPref/>
          <dgm:dir/>
          <dgm:animLvl val="lvl"/>
        </dgm:presLayoutVars>
      </dgm:prSet>
      <dgm:spPr/>
    </dgm:pt>
    <dgm:pt modelId="{774024F4-5844-4A22-93F0-97ED389C2E8C}" type="pres">
      <dgm:prSet presAssocID="{496111B9-8F8C-4F79-8285-5CEE072EEE92}" presName="composite" presStyleCnt="0"/>
      <dgm:spPr/>
    </dgm:pt>
    <dgm:pt modelId="{93633419-53CB-4C87-B7D2-E3E750DBB8BE}" type="pres">
      <dgm:prSet presAssocID="{496111B9-8F8C-4F79-8285-5CEE072EEE92}" presName="LShape" presStyleLbl="alignNode1" presStyleIdx="0" presStyleCnt="7"/>
      <dgm:spPr/>
    </dgm:pt>
    <dgm:pt modelId="{091798C1-928E-4D71-B595-E73FA17E8DE9}" type="pres">
      <dgm:prSet presAssocID="{496111B9-8F8C-4F79-8285-5CEE072EEE92}" presName="ParentText" presStyleLbl="revTx" presStyleIdx="0" presStyleCnt="4">
        <dgm:presLayoutVars>
          <dgm:chMax val="0"/>
          <dgm:chPref val="0"/>
          <dgm:bulletEnabled val="1"/>
        </dgm:presLayoutVars>
      </dgm:prSet>
      <dgm:spPr/>
    </dgm:pt>
    <dgm:pt modelId="{CF331E8A-240F-4321-8066-1ABC542EFA4E}" type="pres">
      <dgm:prSet presAssocID="{496111B9-8F8C-4F79-8285-5CEE072EEE92}" presName="Triangle" presStyleLbl="alignNode1" presStyleIdx="1" presStyleCnt="7"/>
      <dgm:spPr/>
    </dgm:pt>
    <dgm:pt modelId="{2AA8CDBD-DD1F-4C8E-9B32-E9B5A5487DE2}" type="pres">
      <dgm:prSet presAssocID="{2987DCE3-2162-411E-ACF1-FD5EB98A4C82}" presName="sibTrans" presStyleCnt="0"/>
      <dgm:spPr/>
    </dgm:pt>
    <dgm:pt modelId="{71C0E1A9-6E57-4112-A8DF-4E7637099146}" type="pres">
      <dgm:prSet presAssocID="{2987DCE3-2162-411E-ACF1-FD5EB98A4C82}" presName="space" presStyleCnt="0"/>
      <dgm:spPr/>
    </dgm:pt>
    <dgm:pt modelId="{14A21968-919E-447E-A6CF-4063BA6E3CB2}" type="pres">
      <dgm:prSet presAssocID="{BD36DBC9-3F98-4B1F-9130-24328D38B782}" presName="composite" presStyleCnt="0"/>
      <dgm:spPr/>
    </dgm:pt>
    <dgm:pt modelId="{CC85E187-03CF-4FFB-9D0B-194855BC3F99}" type="pres">
      <dgm:prSet presAssocID="{BD36DBC9-3F98-4B1F-9130-24328D38B782}" presName="LShape" presStyleLbl="alignNode1" presStyleIdx="2" presStyleCnt="7"/>
      <dgm:spPr/>
    </dgm:pt>
    <dgm:pt modelId="{C0119473-6E50-4A6B-8AC9-C025CC9BF3C8}" type="pres">
      <dgm:prSet presAssocID="{BD36DBC9-3F98-4B1F-9130-24328D38B782}" presName="ParentText" presStyleLbl="revTx" presStyleIdx="1" presStyleCnt="4">
        <dgm:presLayoutVars>
          <dgm:chMax val="0"/>
          <dgm:chPref val="0"/>
          <dgm:bulletEnabled val="1"/>
        </dgm:presLayoutVars>
      </dgm:prSet>
      <dgm:spPr/>
    </dgm:pt>
    <dgm:pt modelId="{0B9265C7-5B95-4698-B5D4-C3C4696C58B3}" type="pres">
      <dgm:prSet presAssocID="{BD36DBC9-3F98-4B1F-9130-24328D38B782}" presName="Triangle" presStyleLbl="alignNode1" presStyleIdx="3" presStyleCnt="7"/>
      <dgm:spPr/>
    </dgm:pt>
    <dgm:pt modelId="{7FC4F7B2-E0F5-4CED-BB69-20B34F1C754F}" type="pres">
      <dgm:prSet presAssocID="{E64D5902-A8F2-4A09-9E31-35DED1EAFAE0}" presName="sibTrans" presStyleCnt="0"/>
      <dgm:spPr/>
    </dgm:pt>
    <dgm:pt modelId="{268C4C03-8AB4-49CC-A49B-0D7DB5D1FB00}" type="pres">
      <dgm:prSet presAssocID="{E64D5902-A8F2-4A09-9E31-35DED1EAFAE0}" presName="space" presStyleCnt="0"/>
      <dgm:spPr/>
    </dgm:pt>
    <dgm:pt modelId="{E82CEC5A-39AC-4173-B450-AA7CF3BA65FE}" type="pres">
      <dgm:prSet presAssocID="{6682420C-AF00-4531-AAB3-7F3E2F581F10}" presName="composite" presStyleCnt="0"/>
      <dgm:spPr/>
    </dgm:pt>
    <dgm:pt modelId="{C08E4519-126C-4AE3-A651-46328CF00D14}" type="pres">
      <dgm:prSet presAssocID="{6682420C-AF00-4531-AAB3-7F3E2F581F10}" presName="LShape" presStyleLbl="alignNode1" presStyleIdx="4" presStyleCnt="7"/>
      <dgm:spPr/>
    </dgm:pt>
    <dgm:pt modelId="{0BDE80F2-2A15-4D68-ACE0-39F5F311E044}" type="pres">
      <dgm:prSet presAssocID="{6682420C-AF00-4531-AAB3-7F3E2F581F10}" presName="ParentText" presStyleLbl="revTx" presStyleIdx="2" presStyleCnt="4">
        <dgm:presLayoutVars>
          <dgm:chMax val="0"/>
          <dgm:chPref val="0"/>
          <dgm:bulletEnabled val="1"/>
        </dgm:presLayoutVars>
      </dgm:prSet>
      <dgm:spPr/>
    </dgm:pt>
    <dgm:pt modelId="{503A4E7C-DCC7-4876-988C-74EF011D1F28}" type="pres">
      <dgm:prSet presAssocID="{6682420C-AF00-4531-AAB3-7F3E2F581F10}" presName="Triangle" presStyleLbl="alignNode1" presStyleIdx="5" presStyleCnt="7"/>
      <dgm:spPr/>
    </dgm:pt>
    <dgm:pt modelId="{0020FD70-6C0C-44C4-AC17-6543B8CD387F}" type="pres">
      <dgm:prSet presAssocID="{D775C013-7F66-4114-B0ED-C84EBE7C8972}" presName="sibTrans" presStyleCnt="0"/>
      <dgm:spPr/>
    </dgm:pt>
    <dgm:pt modelId="{742C5894-6B0C-47CA-A12B-37434463E81F}" type="pres">
      <dgm:prSet presAssocID="{D775C013-7F66-4114-B0ED-C84EBE7C8972}" presName="space" presStyleCnt="0"/>
      <dgm:spPr/>
    </dgm:pt>
    <dgm:pt modelId="{0175DEFF-1F3B-429D-B3DD-ADFFEBC4FD85}" type="pres">
      <dgm:prSet presAssocID="{3F8577B4-77F1-4B68-87E7-5F22CD5B6D4C}" presName="composite" presStyleCnt="0"/>
      <dgm:spPr/>
    </dgm:pt>
    <dgm:pt modelId="{40BE4D8F-ED03-47D3-88DE-D4DDAD8B32A2}" type="pres">
      <dgm:prSet presAssocID="{3F8577B4-77F1-4B68-87E7-5F22CD5B6D4C}" presName="LShape" presStyleLbl="alignNode1" presStyleIdx="6" presStyleCnt="7"/>
      <dgm:spPr/>
    </dgm:pt>
    <dgm:pt modelId="{6192D3D3-29A1-487E-835B-C67CAE3196FF}" type="pres">
      <dgm:prSet presAssocID="{3F8577B4-77F1-4B68-87E7-5F22CD5B6D4C}" presName="ParentText" presStyleLbl="revTx" presStyleIdx="3" presStyleCnt="4">
        <dgm:presLayoutVars>
          <dgm:chMax val="0"/>
          <dgm:chPref val="0"/>
          <dgm:bulletEnabled val="1"/>
        </dgm:presLayoutVars>
      </dgm:prSet>
      <dgm:spPr/>
    </dgm:pt>
  </dgm:ptLst>
  <dgm:cxnLst>
    <dgm:cxn modelId="{C88C4698-32E6-42E6-A80E-A3C13E4B6A09}" type="presOf" srcId="{5EF43200-2121-4921-951D-D656AC93D364}" destId="{14CC3F0A-8BB9-4C5D-A55F-618E5B146E2B}" srcOrd="0" destOrd="0" presId="urn:microsoft.com/office/officeart/2009/3/layout/StepUpProcess"/>
    <dgm:cxn modelId="{D4358321-2C6E-49B1-88AD-1C8A048F654E}" type="presOf" srcId="{496111B9-8F8C-4F79-8285-5CEE072EEE92}" destId="{091798C1-928E-4D71-B595-E73FA17E8DE9}" srcOrd="0" destOrd="0" presId="urn:microsoft.com/office/officeart/2009/3/layout/StepUpProcess"/>
    <dgm:cxn modelId="{06D7410D-FE91-4E95-87FC-93A85578D6C6}" type="presOf" srcId="{6682420C-AF00-4531-AAB3-7F3E2F581F10}" destId="{0BDE80F2-2A15-4D68-ACE0-39F5F311E044}" srcOrd="0" destOrd="0" presId="urn:microsoft.com/office/officeart/2009/3/layout/StepUpProcess"/>
    <dgm:cxn modelId="{8246D6D4-2EE8-4833-9A93-6086BA7E6885}" type="presOf" srcId="{3F8577B4-77F1-4B68-87E7-5F22CD5B6D4C}" destId="{6192D3D3-29A1-487E-835B-C67CAE3196FF}" srcOrd="0" destOrd="0" presId="urn:microsoft.com/office/officeart/2009/3/layout/StepUpProcess"/>
    <dgm:cxn modelId="{9AA7ECC0-FF13-4DE2-BADD-58C92CF281F2}" srcId="{5EF43200-2121-4921-951D-D656AC93D364}" destId="{BD36DBC9-3F98-4B1F-9130-24328D38B782}" srcOrd="1" destOrd="0" parTransId="{D4A4058B-BCF6-4E9E-96F2-5C8C3330C44B}" sibTransId="{E64D5902-A8F2-4A09-9E31-35DED1EAFAE0}"/>
    <dgm:cxn modelId="{4340B692-7A01-4D35-9852-36A4149BF0EB}" srcId="{5EF43200-2121-4921-951D-D656AC93D364}" destId="{6682420C-AF00-4531-AAB3-7F3E2F581F10}" srcOrd="2" destOrd="0" parTransId="{EF8B1BAD-1344-4C60-A8A3-5B6A2DF785B9}" sibTransId="{D775C013-7F66-4114-B0ED-C84EBE7C8972}"/>
    <dgm:cxn modelId="{A3F753D3-6557-48BE-A693-39FA636654A0}" srcId="{5EF43200-2121-4921-951D-D656AC93D364}" destId="{496111B9-8F8C-4F79-8285-5CEE072EEE92}" srcOrd="0" destOrd="0" parTransId="{18DB00FD-C396-427B-B494-EDCB243B10D7}" sibTransId="{2987DCE3-2162-411E-ACF1-FD5EB98A4C82}"/>
    <dgm:cxn modelId="{6DB6F94C-0AC8-4B89-9DC7-325C20ECCF85}" srcId="{5EF43200-2121-4921-951D-D656AC93D364}" destId="{3F8577B4-77F1-4B68-87E7-5F22CD5B6D4C}" srcOrd="3" destOrd="0" parTransId="{77BEA68D-52D6-4770-AD40-523731367741}" sibTransId="{63B9B9EE-97B1-4652-9AE6-44063997DE8F}"/>
    <dgm:cxn modelId="{B005927D-FC16-4FD6-B7EB-F02E2BF301B5}" type="presOf" srcId="{BD36DBC9-3F98-4B1F-9130-24328D38B782}" destId="{C0119473-6E50-4A6B-8AC9-C025CC9BF3C8}" srcOrd="0" destOrd="0" presId="urn:microsoft.com/office/officeart/2009/3/layout/StepUpProcess"/>
    <dgm:cxn modelId="{BAD7D1CD-8897-4026-BBB9-30870E765075}" type="presParOf" srcId="{14CC3F0A-8BB9-4C5D-A55F-618E5B146E2B}" destId="{774024F4-5844-4A22-93F0-97ED389C2E8C}" srcOrd="0" destOrd="0" presId="urn:microsoft.com/office/officeart/2009/3/layout/StepUpProcess"/>
    <dgm:cxn modelId="{44FB6CCC-3495-4743-A784-6E66EEC31FC0}" type="presParOf" srcId="{774024F4-5844-4A22-93F0-97ED389C2E8C}" destId="{93633419-53CB-4C87-B7D2-E3E750DBB8BE}" srcOrd="0" destOrd="0" presId="urn:microsoft.com/office/officeart/2009/3/layout/StepUpProcess"/>
    <dgm:cxn modelId="{FE8EF6DA-5DAB-45A1-BB56-8CE38EA69DBD}" type="presParOf" srcId="{774024F4-5844-4A22-93F0-97ED389C2E8C}" destId="{091798C1-928E-4D71-B595-E73FA17E8DE9}" srcOrd="1" destOrd="0" presId="urn:microsoft.com/office/officeart/2009/3/layout/StepUpProcess"/>
    <dgm:cxn modelId="{A1531903-BAC9-42E4-9EB9-B8CE87CC8EBB}" type="presParOf" srcId="{774024F4-5844-4A22-93F0-97ED389C2E8C}" destId="{CF331E8A-240F-4321-8066-1ABC542EFA4E}" srcOrd="2" destOrd="0" presId="urn:microsoft.com/office/officeart/2009/3/layout/StepUpProcess"/>
    <dgm:cxn modelId="{0C8D257C-94BE-4009-807E-A2D6B1151A95}" type="presParOf" srcId="{14CC3F0A-8BB9-4C5D-A55F-618E5B146E2B}" destId="{2AA8CDBD-DD1F-4C8E-9B32-E9B5A5487DE2}" srcOrd="1" destOrd="0" presId="urn:microsoft.com/office/officeart/2009/3/layout/StepUpProcess"/>
    <dgm:cxn modelId="{687A8521-3EA1-4798-84C7-F62388B5DBEC}" type="presParOf" srcId="{2AA8CDBD-DD1F-4C8E-9B32-E9B5A5487DE2}" destId="{71C0E1A9-6E57-4112-A8DF-4E7637099146}" srcOrd="0" destOrd="0" presId="urn:microsoft.com/office/officeart/2009/3/layout/StepUpProcess"/>
    <dgm:cxn modelId="{65A39DD0-D7E4-49DE-AEE1-5144E5102C5E}" type="presParOf" srcId="{14CC3F0A-8BB9-4C5D-A55F-618E5B146E2B}" destId="{14A21968-919E-447E-A6CF-4063BA6E3CB2}" srcOrd="2" destOrd="0" presId="urn:microsoft.com/office/officeart/2009/3/layout/StepUpProcess"/>
    <dgm:cxn modelId="{E3D1DF99-0E02-4B76-904D-83688DA7724E}" type="presParOf" srcId="{14A21968-919E-447E-A6CF-4063BA6E3CB2}" destId="{CC85E187-03CF-4FFB-9D0B-194855BC3F99}" srcOrd="0" destOrd="0" presId="urn:microsoft.com/office/officeart/2009/3/layout/StepUpProcess"/>
    <dgm:cxn modelId="{934408BB-DCD4-4721-B1AA-CD15557219CB}" type="presParOf" srcId="{14A21968-919E-447E-A6CF-4063BA6E3CB2}" destId="{C0119473-6E50-4A6B-8AC9-C025CC9BF3C8}" srcOrd="1" destOrd="0" presId="urn:microsoft.com/office/officeart/2009/3/layout/StepUpProcess"/>
    <dgm:cxn modelId="{5D4BCC90-043F-4621-A2BA-39DD50D161C7}" type="presParOf" srcId="{14A21968-919E-447E-A6CF-4063BA6E3CB2}" destId="{0B9265C7-5B95-4698-B5D4-C3C4696C58B3}" srcOrd="2" destOrd="0" presId="urn:microsoft.com/office/officeart/2009/3/layout/StepUpProcess"/>
    <dgm:cxn modelId="{5E334AD7-8046-418C-8643-B193E3383F7D}" type="presParOf" srcId="{14CC3F0A-8BB9-4C5D-A55F-618E5B146E2B}" destId="{7FC4F7B2-E0F5-4CED-BB69-20B34F1C754F}" srcOrd="3" destOrd="0" presId="urn:microsoft.com/office/officeart/2009/3/layout/StepUpProcess"/>
    <dgm:cxn modelId="{A9D588BE-683F-4E0D-9FDF-D1C07264FE87}" type="presParOf" srcId="{7FC4F7B2-E0F5-4CED-BB69-20B34F1C754F}" destId="{268C4C03-8AB4-49CC-A49B-0D7DB5D1FB00}" srcOrd="0" destOrd="0" presId="urn:microsoft.com/office/officeart/2009/3/layout/StepUpProcess"/>
    <dgm:cxn modelId="{96FEBC47-D113-4D2D-92D1-02DE06473609}" type="presParOf" srcId="{14CC3F0A-8BB9-4C5D-A55F-618E5B146E2B}" destId="{E82CEC5A-39AC-4173-B450-AA7CF3BA65FE}" srcOrd="4" destOrd="0" presId="urn:microsoft.com/office/officeart/2009/3/layout/StepUpProcess"/>
    <dgm:cxn modelId="{3D6BEBBF-08BF-4524-9C15-D1D8E985926A}" type="presParOf" srcId="{E82CEC5A-39AC-4173-B450-AA7CF3BA65FE}" destId="{C08E4519-126C-4AE3-A651-46328CF00D14}" srcOrd="0" destOrd="0" presId="urn:microsoft.com/office/officeart/2009/3/layout/StepUpProcess"/>
    <dgm:cxn modelId="{029BBAC9-D995-4F51-ADD1-762D0378A401}" type="presParOf" srcId="{E82CEC5A-39AC-4173-B450-AA7CF3BA65FE}" destId="{0BDE80F2-2A15-4D68-ACE0-39F5F311E044}" srcOrd="1" destOrd="0" presId="urn:microsoft.com/office/officeart/2009/3/layout/StepUpProcess"/>
    <dgm:cxn modelId="{57F9B7F0-B5F1-4395-95D1-2AA469055EF9}" type="presParOf" srcId="{E82CEC5A-39AC-4173-B450-AA7CF3BA65FE}" destId="{503A4E7C-DCC7-4876-988C-74EF011D1F28}" srcOrd="2" destOrd="0" presId="urn:microsoft.com/office/officeart/2009/3/layout/StepUpProcess"/>
    <dgm:cxn modelId="{36A772FC-9F44-4FED-BA25-1803C2E282C0}" type="presParOf" srcId="{14CC3F0A-8BB9-4C5D-A55F-618E5B146E2B}" destId="{0020FD70-6C0C-44C4-AC17-6543B8CD387F}" srcOrd="5" destOrd="0" presId="urn:microsoft.com/office/officeart/2009/3/layout/StepUpProcess"/>
    <dgm:cxn modelId="{E8239C86-DA00-4D9A-A330-225EB6F60BFC}" type="presParOf" srcId="{0020FD70-6C0C-44C4-AC17-6543B8CD387F}" destId="{742C5894-6B0C-47CA-A12B-37434463E81F}" srcOrd="0" destOrd="0" presId="urn:microsoft.com/office/officeart/2009/3/layout/StepUpProcess"/>
    <dgm:cxn modelId="{D1D83B2B-AA1A-4FFA-BC28-02401656CD9C}" type="presParOf" srcId="{14CC3F0A-8BB9-4C5D-A55F-618E5B146E2B}" destId="{0175DEFF-1F3B-429D-B3DD-ADFFEBC4FD85}" srcOrd="6" destOrd="0" presId="urn:microsoft.com/office/officeart/2009/3/layout/StepUpProcess"/>
    <dgm:cxn modelId="{EED895FD-68D6-40DB-A808-7BDEC2685629}" type="presParOf" srcId="{0175DEFF-1F3B-429D-B3DD-ADFFEBC4FD85}" destId="{40BE4D8F-ED03-47D3-88DE-D4DDAD8B32A2}" srcOrd="0" destOrd="0" presId="urn:microsoft.com/office/officeart/2009/3/layout/StepUpProcess"/>
    <dgm:cxn modelId="{F2EA5AE0-FEFD-45C5-B804-45C7EDDB8DCE}" type="presParOf" srcId="{0175DEFF-1F3B-429D-B3DD-ADFFEBC4FD85}" destId="{6192D3D3-29A1-487E-835B-C67CAE3196FF}" srcOrd="1" destOrd="0" presId="urn:microsoft.com/office/officeart/2009/3/layout/StepUpProces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8F5E6FA-7B3A-41FF-B054-52692D9CC850}"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E42966AC-8AE7-4486-A0C5-3962C93855C0}">
      <dgm:prSet phldrT="[Text]"/>
      <dgm:spPr>
        <a:solidFill>
          <a:schemeClr val="bg1">
            <a:lumMod val="85000"/>
            <a:lumOff val="15000"/>
          </a:schemeClr>
        </a:solidFill>
        <a:ln w="38100">
          <a:solidFill>
            <a:schemeClr val="accent2">
              <a:lumMod val="40000"/>
              <a:lumOff val="60000"/>
            </a:schemeClr>
          </a:solidFill>
        </a:ln>
      </dgm:spPr>
      <dgm:t>
        <a:bodyPr/>
        <a:lstStyle/>
        <a:p>
          <a:r>
            <a:rPr lang="en-US" dirty="0"/>
            <a:t>Meaning</a:t>
          </a:r>
        </a:p>
      </dgm:t>
    </dgm:pt>
    <dgm:pt modelId="{4BCC3002-4634-4648-9D7C-95BDB7D8B4E6}" type="parTrans" cxnId="{B8ADE772-D1A0-4FB9-9389-8C51E0BDF3E2}">
      <dgm:prSet/>
      <dgm:spPr/>
      <dgm:t>
        <a:bodyPr/>
        <a:lstStyle/>
        <a:p>
          <a:endParaRPr lang="en-US"/>
        </a:p>
      </dgm:t>
    </dgm:pt>
    <dgm:pt modelId="{8F4CA3E3-8E01-4FA8-8DFF-4529FC5E1595}" type="sibTrans" cxnId="{B8ADE772-D1A0-4FB9-9389-8C51E0BDF3E2}">
      <dgm:prSet/>
      <dgm:spPr/>
      <dgm:t>
        <a:bodyPr/>
        <a:lstStyle/>
        <a:p>
          <a:endParaRPr lang="en-US"/>
        </a:p>
      </dgm:t>
    </dgm:pt>
    <dgm:pt modelId="{54016359-D543-4BC0-8139-7ED66DF42369}">
      <dgm:prSet phldrT="[Text]"/>
      <dgm:spPr/>
      <dgm:t>
        <a:bodyPr/>
        <a:lstStyle/>
        <a:p>
          <a:r>
            <a:rPr lang="en-US" dirty="0"/>
            <a:t>Liquid or gaseous fuel</a:t>
          </a:r>
        </a:p>
      </dgm:t>
    </dgm:pt>
    <dgm:pt modelId="{E0FC7B1D-77E8-43EA-B0DE-7B800F5F2B07}" type="parTrans" cxnId="{1C4FFDBF-0C64-4B65-AE40-4E211D4CAFC6}">
      <dgm:prSet/>
      <dgm:spPr/>
      <dgm:t>
        <a:bodyPr/>
        <a:lstStyle/>
        <a:p>
          <a:endParaRPr lang="en-US"/>
        </a:p>
      </dgm:t>
    </dgm:pt>
    <dgm:pt modelId="{E0F78ACD-6060-40FD-8FB6-48D2C132B3AA}" type="sibTrans" cxnId="{1C4FFDBF-0C64-4B65-AE40-4E211D4CAFC6}">
      <dgm:prSet/>
      <dgm:spPr/>
      <dgm:t>
        <a:bodyPr/>
        <a:lstStyle/>
        <a:p>
          <a:endParaRPr lang="en-US"/>
        </a:p>
      </dgm:t>
    </dgm:pt>
    <dgm:pt modelId="{DD939735-3A6B-4D01-BB2D-6DF1552C7F7F}">
      <dgm:prSet phldrT="[Text]"/>
      <dgm:spPr>
        <a:solidFill>
          <a:schemeClr val="bg1">
            <a:lumMod val="85000"/>
            <a:lumOff val="15000"/>
          </a:schemeClr>
        </a:solidFill>
        <a:ln w="38100">
          <a:solidFill>
            <a:schemeClr val="accent2">
              <a:lumMod val="40000"/>
              <a:lumOff val="60000"/>
            </a:schemeClr>
          </a:solidFill>
        </a:ln>
      </dgm:spPr>
      <dgm:t>
        <a:bodyPr/>
        <a:lstStyle/>
        <a:p>
          <a:r>
            <a:rPr lang="en-US" dirty="0"/>
            <a:t>Examples</a:t>
          </a:r>
        </a:p>
      </dgm:t>
    </dgm:pt>
    <dgm:pt modelId="{E163CFB7-A3FE-4089-AB26-6837EED08E36}" type="parTrans" cxnId="{861C92D3-511F-4A4B-8B60-B409B772FB1E}">
      <dgm:prSet/>
      <dgm:spPr/>
      <dgm:t>
        <a:bodyPr/>
        <a:lstStyle/>
        <a:p>
          <a:endParaRPr lang="en-US"/>
        </a:p>
      </dgm:t>
    </dgm:pt>
    <dgm:pt modelId="{B724F987-BDB6-4018-8D05-9E25AF89964E}" type="sibTrans" cxnId="{861C92D3-511F-4A4B-8B60-B409B772FB1E}">
      <dgm:prSet/>
      <dgm:spPr/>
      <dgm:t>
        <a:bodyPr/>
        <a:lstStyle/>
        <a:p>
          <a:endParaRPr lang="en-US"/>
        </a:p>
      </dgm:t>
    </dgm:pt>
    <dgm:pt modelId="{39EC8BD8-5D36-4802-8969-EEFA6BB2FA7A}">
      <dgm:prSet phldrT="[Text]"/>
      <dgm:spPr/>
      <dgm:t>
        <a:bodyPr/>
        <a:lstStyle/>
        <a:p>
          <a:r>
            <a:rPr lang="en-US" dirty="0"/>
            <a:t>Methanol, ethanol, biodiesel</a:t>
          </a:r>
        </a:p>
      </dgm:t>
    </dgm:pt>
    <dgm:pt modelId="{4E92688E-E9AF-4F2C-B69E-FA8397A7D43C}" type="parTrans" cxnId="{858DA359-6D21-4FF1-8E9E-FB067C9E4300}">
      <dgm:prSet/>
      <dgm:spPr/>
      <dgm:t>
        <a:bodyPr/>
        <a:lstStyle/>
        <a:p>
          <a:endParaRPr lang="en-US"/>
        </a:p>
      </dgm:t>
    </dgm:pt>
    <dgm:pt modelId="{AE4F8F72-588E-4EB9-923F-CA83A4E65A6A}" type="sibTrans" cxnId="{858DA359-6D21-4FF1-8E9E-FB067C9E4300}">
      <dgm:prSet/>
      <dgm:spPr/>
      <dgm:t>
        <a:bodyPr/>
        <a:lstStyle/>
        <a:p>
          <a:endParaRPr lang="en-US"/>
        </a:p>
      </dgm:t>
    </dgm:pt>
    <dgm:pt modelId="{EC30C33C-67A8-43CA-AE6D-ED6CAF933146}">
      <dgm:prSet phldrT="[Text]"/>
      <dgm:spPr/>
      <dgm:t>
        <a:bodyPr/>
        <a:lstStyle/>
        <a:p>
          <a:r>
            <a:rPr lang="en-US" dirty="0"/>
            <a:t>Produced from biomass</a:t>
          </a:r>
        </a:p>
      </dgm:t>
    </dgm:pt>
    <dgm:pt modelId="{CF36E6C1-2A5D-4F00-99D2-584F1C10BE23}" type="parTrans" cxnId="{59FC7939-46A9-4A65-AD66-4466350895DA}">
      <dgm:prSet/>
      <dgm:spPr/>
      <dgm:t>
        <a:bodyPr/>
        <a:lstStyle/>
        <a:p>
          <a:endParaRPr lang="en-US"/>
        </a:p>
      </dgm:t>
    </dgm:pt>
    <dgm:pt modelId="{EAB4ECA7-3850-4CB5-8303-B95FD8613E36}" type="sibTrans" cxnId="{59FC7939-46A9-4A65-AD66-4466350895DA}">
      <dgm:prSet/>
      <dgm:spPr/>
      <dgm:t>
        <a:bodyPr/>
        <a:lstStyle/>
        <a:p>
          <a:endParaRPr lang="en-US"/>
        </a:p>
      </dgm:t>
    </dgm:pt>
    <dgm:pt modelId="{672F7DFE-6BB0-4E22-ADE0-2CDBD401E711}">
      <dgm:prSet phldrT="[Text]"/>
      <dgm:spPr/>
      <dgm:t>
        <a:bodyPr/>
        <a:lstStyle/>
        <a:p>
          <a:r>
            <a:rPr lang="en-US" dirty="0"/>
            <a:t>Gas: hydrogen and methane</a:t>
          </a:r>
        </a:p>
      </dgm:t>
    </dgm:pt>
    <dgm:pt modelId="{7EE4ADCF-4E70-462A-BD82-E157E87E0E63}" type="parTrans" cxnId="{747E8874-A26F-4D32-82D7-22373C39335D}">
      <dgm:prSet/>
      <dgm:spPr/>
      <dgm:t>
        <a:bodyPr/>
        <a:lstStyle/>
        <a:p>
          <a:endParaRPr lang="en-US"/>
        </a:p>
      </dgm:t>
    </dgm:pt>
    <dgm:pt modelId="{717B571D-1363-4D35-AD05-65A6ED6AD12B}" type="sibTrans" cxnId="{747E8874-A26F-4D32-82D7-22373C39335D}">
      <dgm:prSet/>
      <dgm:spPr/>
      <dgm:t>
        <a:bodyPr/>
        <a:lstStyle/>
        <a:p>
          <a:endParaRPr lang="en-US"/>
        </a:p>
      </dgm:t>
    </dgm:pt>
    <dgm:pt modelId="{2832102A-50F7-41AC-9309-A864F50E1D48}">
      <dgm:prSet phldrT="[Text]"/>
      <dgm:spPr/>
      <dgm:t>
        <a:bodyPr/>
        <a:lstStyle/>
        <a:p>
          <a:r>
            <a:rPr lang="en-US" dirty="0"/>
            <a:t>Fischer-</a:t>
          </a:r>
          <a:r>
            <a:rPr lang="en-US" dirty="0" err="1"/>
            <a:t>Tropsch</a:t>
          </a:r>
          <a:r>
            <a:rPr lang="en-US" dirty="0"/>
            <a:t> diesel</a:t>
          </a:r>
        </a:p>
      </dgm:t>
    </dgm:pt>
    <dgm:pt modelId="{4858C7E2-C1C6-464F-8BFD-C5B86697EA52}" type="parTrans" cxnId="{784C33EB-09CC-4F4E-AD2C-029842DB32A0}">
      <dgm:prSet/>
      <dgm:spPr/>
      <dgm:t>
        <a:bodyPr/>
        <a:lstStyle/>
        <a:p>
          <a:endParaRPr lang="en-US"/>
        </a:p>
      </dgm:t>
    </dgm:pt>
    <dgm:pt modelId="{C240FF75-88D2-40E0-B814-F109662F7286}" type="sibTrans" cxnId="{784C33EB-09CC-4F4E-AD2C-029842DB32A0}">
      <dgm:prSet/>
      <dgm:spPr/>
      <dgm:t>
        <a:bodyPr/>
        <a:lstStyle/>
        <a:p>
          <a:endParaRPr lang="en-US"/>
        </a:p>
      </dgm:t>
    </dgm:pt>
    <dgm:pt modelId="{72D71089-55ED-4D93-9ED7-83B9DBD8160B}" type="pres">
      <dgm:prSet presAssocID="{98F5E6FA-7B3A-41FF-B054-52692D9CC850}" presName="Name0" presStyleCnt="0">
        <dgm:presLayoutVars>
          <dgm:dir/>
          <dgm:animLvl val="lvl"/>
          <dgm:resizeHandles val="exact"/>
        </dgm:presLayoutVars>
      </dgm:prSet>
      <dgm:spPr/>
    </dgm:pt>
    <dgm:pt modelId="{B017AF01-849A-40B8-8728-9498FC5D797E}" type="pres">
      <dgm:prSet presAssocID="{E42966AC-8AE7-4486-A0C5-3962C93855C0}" presName="linNode" presStyleCnt="0"/>
      <dgm:spPr/>
    </dgm:pt>
    <dgm:pt modelId="{C7594F76-33F6-46D8-8C09-054E7348A113}" type="pres">
      <dgm:prSet presAssocID="{E42966AC-8AE7-4486-A0C5-3962C93855C0}" presName="parTx" presStyleLbl="revTx" presStyleIdx="0" presStyleCnt="2">
        <dgm:presLayoutVars>
          <dgm:chMax val="1"/>
          <dgm:bulletEnabled val="1"/>
        </dgm:presLayoutVars>
      </dgm:prSet>
      <dgm:spPr>
        <a:prstGeom prst="homePlate">
          <a:avLst/>
        </a:prstGeom>
      </dgm:spPr>
    </dgm:pt>
    <dgm:pt modelId="{16D0A0E3-C915-443F-860E-2878F88D994E}" type="pres">
      <dgm:prSet presAssocID="{E42966AC-8AE7-4486-A0C5-3962C93855C0}" presName="bracket" presStyleLbl="parChTrans1D1" presStyleIdx="0" presStyleCnt="2"/>
      <dgm:spPr/>
    </dgm:pt>
    <dgm:pt modelId="{431B821A-884D-4F44-BA3C-6E0CB92D4EBA}" type="pres">
      <dgm:prSet presAssocID="{E42966AC-8AE7-4486-A0C5-3962C93855C0}" presName="spH" presStyleCnt="0"/>
      <dgm:spPr/>
    </dgm:pt>
    <dgm:pt modelId="{A9ACA2AA-E1B6-44EE-A3EE-3D8023DB8E86}" type="pres">
      <dgm:prSet presAssocID="{E42966AC-8AE7-4486-A0C5-3962C93855C0}" presName="desTx" presStyleLbl="node1" presStyleIdx="0" presStyleCnt="2">
        <dgm:presLayoutVars>
          <dgm:bulletEnabled val="1"/>
        </dgm:presLayoutVars>
      </dgm:prSet>
      <dgm:spPr/>
    </dgm:pt>
    <dgm:pt modelId="{C1A37CCC-57F1-40F6-9F84-38D0B4A8A28A}" type="pres">
      <dgm:prSet presAssocID="{8F4CA3E3-8E01-4FA8-8DFF-4529FC5E1595}" presName="spV" presStyleCnt="0"/>
      <dgm:spPr/>
    </dgm:pt>
    <dgm:pt modelId="{8C6F98CA-03A4-4C17-A185-681525D1AC34}" type="pres">
      <dgm:prSet presAssocID="{DD939735-3A6B-4D01-BB2D-6DF1552C7F7F}" presName="linNode" presStyleCnt="0"/>
      <dgm:spPr/>
    </dgm:pt>
    <dgm:pt modelId="{343A6555-E628-48BB-AF9F-BE7D197E2533}" type="pres">
      <dgm:prSet presAssocID="{DD939735-3A6B-4D01-BB2D-6DF1552C7F7F}" presName="parTx" presStyleLbl="revTx" presStyleIdx="1" presStyleCnt="2">
        <dgm:presLayoutVars>
          <dgm:chMax val="1"/>
          <dgm:bulletEnabled val="1"/>
        </dgm:presLayoutVars>
      </dgm:prSet>
      <dgm:spPr>
        <a:prstGeom prst="homePlate">
          <a:avLst/>
        </a:prstGeom>
      </dgm:spPr>
    </dgm:pt>
    <dgm:pt modelId="{D1EBBE67-1A08-4983-A94C-492889E6F1BC}" type="pres">
      <dgm:prSet presAssocID="{DD939735-3A6B-4D01-BB2D-6DF1552C7F7F}" presName="bracket" presStyleLbl="parChTrans1D1" presStyleIdx="1" presStyleCnt="2"/>
      <dgm:spPr/>
    </dgm:pt>
    <dgm:pt modelId="{B29B9943-BA69-4210-945E-AE71FA92E272}" type="pres">
      <dgm:prSet presAssocID="{DD939735-3A6B-4D01-BB2D-6DF1552C7F7F}" presName="spH" presStyleCnt="0"/>
      <dgm:spPr/>
    </dgm:pt>
    <dgm:pt modelId="{CA3E5E70-811E-420F-863D-79AF5A07885A}" type="pres">
      <dgm:prSet presAssocID="{DD939735-3A6B-4D01-BB2D-6DF1552C7F7F}" presName="desTx" presStyleLbl="node1" presStyleIdx="1" presStyleCnt="2">
        <dgm:presLayoutVars>
          <dgm:bulletEnabled val="1"/>
        </dgm:presLayoutVars>
      </dgm:prSet>
      <dgm:spPr/>
    </dgm:pt>
  </dgm:ptLst>
  <dgm:cxnLst>
    <dgm:cxn modelId="{117D8F3C-2218-44B0-B91C-078AB9DB3D80}" type="presOf" srcId="{DD939735-3A6B-4D01-BB2D-6DF1552C7F7F}" destId="{343A6555-E628-48BB-AF9F-BE7D197E2533}" srcOrd="0" destOrd="0" presId="urn:diagrams.loki3.com/BracketList"/>
    <dgm:cxn modelId="{017674D1-D97D-4AE9-8F3E-6511BE0FF84B}" type="presOf" srcId="{39EC8BD8-5D36-4802-8969-EEFA6BB2FA7A}" destId="{CA3E5E70-811E-420F-863D-79AF5A07885A}" srcOrd="0" destOrd="0" presId="urn:diagrams.loki3.com/BracketList"/>
    <dgm:cxn modelId="{778AE12D-FE8F-43BF-9409-6CCA57E8E5DE}" type="presOf" srcId="{E42966AC-8AE7-4486-A0C5-3962C93855C0}" destId="{C7594F76-33F6-46D8-8C09-054E7348A113}" srcOrd="0" destOrd="0" presId="urn:diagrams.loki3.com/BracketList"/>
    <dgm:cxn modelId="{5E8F8927-7919-47B7-8E6E-E0246E67E91E}" type="presOf" srcId="{672F7DFE-6BB0-4E22-ADE0-2CDBD401E711}" destId="{CA3E5E70-811E-420F-863D-79AF5A07885A}" srcOrd="0" destOrd="2" presId="urn:diagrams.loki3.com/BracketList"/>
    <dgm:cxn modelId="{747E8874-A26F-4D32-82D7-22373C39335D}" srcId="{DD939735-3A6B-4D01-BB2D-6DF1552C7F7F}" destId="{672F7DFE-6BB0-4E22-ADE0-2CDBD401E711}" srcOrd="2" destOrd="0" parTransId="{7EE4ADCF-4E70-462A-BD82-E157E87E0E63}" sibTransId="{717B571D-1363-4D35-AD05-65A6ED6AD12B}"/>
    <dgm:cxn modelId="{59FC7939-46A9-4A65-AD66-4466350895DA}" srcId="{E42966AC-8AE7-4486-A0C5-3962C93855C0}" destId="{EC30C33C-67A8-43CA-AE6D-ED6CAF933146}" srcOrd="1" destOrd="0" parTransId="{CF36E6C1-2A5D-4F00-99D2-584F1C10BE23}" sibTransId="{EAB4ECA7-3850-4CB5-8303-B95FD8613E36}"/>
    <dgm:cxn modelId="{6974D2DC-C9F7-4038-9AFD-C9DBA40F7EC7}" type="presOf" srcId="{98F5E6FA-7B3A-41FF-B054-52692D9CC850}" destId="{72D71089-55ED-4D93-9ED7-83B9DBD8160B}" srcOrd="0" destOrd="0" presId="urn:diagrams.loki3.com/BracketList"/>
    <dgm:cxn modelId="{B9208187-D75E-4B24-8953-3D1EB657704A}" type="presOf" srcId="{2832102A-50F7-41AC-9309-A864F50E1D48}" destId="{CA3E5E70-811E-420F-863D-79AF5A07885A}" srcOrd="0" destOrd="1" presId="urn:diagrams.loki3.com/BracketList"/>
    <dgm:cxn modelId="{B8ADE772-D1A0-4FB9-9389-8C51E0BDF3E2}" srcId="{98F5E6FA-7B3A-41FF-B054-52692D9CC850}" destId="{E42966AC-8AE7-4486-A0C5-3962C93855C0}" srcOrd="0" destOrd="0" parTransId="{4BCC3002-4634-4648-9D7C-95BDB7D8B4E6}" sibTransId="{8F4CA3E3-8E01-4FA8-8DFF-4529FC5E1595}"/>
    <dgm:cxn modelId="{861C92D3-511F-4A4B-8B60-B409B772FB1E}" srcId="{98F5E6FA-7B3A-41FF-B054-52692D9CC850}" destId="{DD939735-3A6B-4D01-BB2D-6DF1552C7F7F}" srcOrd="1" destOrd="0" parTransId="{E163CFB7-A3FE-4089-AB26-6837EED08E36}" sibTransId="{B724F987-BDB6-4018-8D05-9E25AF89964E}"/>
    <dgm:cxn modelId="{1C4FFDBF-0C64-4B65-AE40-4E211D4CAFC6}" srcId="{E42966AC-8AE7-4486-A0C5-3962C93855C0}" destId="{54016359-D543-4BC0-8139-7ED66DF42369}" srcOrd="0" destOrd="0" parTransId="{E0FC7B1D-77E8-43EA-B0DE-7B800F5F2B07}" sibTransId="{E0F78ACD-6060-40FD-8FB6-48D2C132B3AA}"/>
    <dgm:cxn modelId="{784C33EB-09CC-4F4E-AD2C-029842DB32A0}" srcId="{DD939735-3A6B-4D01-BB2D-6DF1552C7F7F}" destId="{2832102A-50F7-41AC-9309-A864F50E1D48}" srcOrd="1" destOrd="0" parTransId="{4858C7E2-C1C6-464F-8BFD-C5B86697EA52}" sibTransId="{C240FF75-88D2-40E0-B814-F109662F7286}"/>
    <dgm:cxn modelId="{858DA359-6D21-4FF1-8E9E-FB067C9E4300}" srcId="{DD939735-3A6B-4D01-BB2D-6DF1552C7F7F}" destId="{39EC8BD8-5D36-4802-8969-EEFA6BB2FA7A}" srcOrd="0" destOrd="0" parTransId="{4E92688E-E9AF-4F2C-B69E-FA8397A7D43C}" sibTransId="{AE4F8F72-588E-4EB9-923F-CA83A4E65A6A}"/>
    <dgm:cxn modelId="{E0EEC36C-FAF8-4BEA-B0FE-37383B2D9C3F}" type="presOf" srcId="{EC30C33C-67A8-43CA-AE6D-ED6CAF933146}" destId="{A9ACA2AA-E1B6-44EE-A3EE-3D8023DB8E86}" srcOrd="0" destOrd="1" presId="urn:diagrams.loki3.com/BracketList"/>
    <dgm:cxn modelId="{AD1F92AE-9014-4788-98A9-2CCB4C55D2CA}" type="presOf" srcId="{54016359-D543-4BC0-8139-7ED66DF42369}" destId="{A9ACA2AA-E1B6-44EE-A3EE-3D8023DB8E86}" srcOrd="0" destOrd="0" presId="urn:diagrams.loki3.com/BracketList"/>
    <dgm:cxn modelId="{8E0EBB8C-8A40-4938-B860-B82AB21972B0}" type="presParOf" srcId="{72D71089-55ED-4D93-9ED7-83B9DBD8160B}" destId="{B017AF01-849A-40B8-8728-9498FC5D797E}" srcOrd="0" destOrd="0" presId="urn:diagrams.loki3.com/BracketList"/>
    <dgm:cxn modelId="{953FB062-DAF7-478F-BEAF-A6F9B9DDE3F9}" type="presParOf" srcId="{B017AF01-849A-40B8-8728-9498FC5D797E}" destId="{C7594F76-33F6-46D8-8C09-054E7348A113}" srcOrd="0" destOrd="0" presId="urn:diagrams.loki3.com/BracketList"/>
    <dgm:cxn modelId="{E3D39FF7-3A0D-4D56-BD9B-A37F318180CD}" type="presParOf" srcId="{B017AF01-849A-40B8-8728-9498FC5D797E}" destId="{16D0A0E3-C915-443F-860E-2878F88D994E}" srcOrd="1" destOrd="0" presId="urn:diagrams.loki3.com/BracketList"/>
    <dgm:cxn modelId="{CBA4B17E-C50A-4C0F-8B64-AA13EAA3162B}" type="presParOf" srcId="{B017AF01-849A-40B8-8728-9498FC5D797E}" destId="{431B821A-884D-4F44-BA3C-6E0CB92D4EBA}" srcOrd="2" destOrd="0" presId="urn:diagrams.loki3.com/BracketList"/>
    <dgm:cxn modelId="{04272A63-F67E-4F4C-9B3F-4CD5EE3E432F}" type="presParOf" srcId="{B017AF01-849A-40B8-8728-9498FC5D797E}" destId="{A9ACA2AA-E1B6-44EE-A3EE-3D8023DB8E86}" srcOrd="3" destOrd="0" presId="urn:diagrams.loki3.com/BracketList"/>
    <dgm:cxn modelId="{A174F8C7-44E2-4D06-AFE1-10A27AD79511}" type="presParOf" srcId="{72D71089-55ED-4D93-9ED7-83B9DBD8160B}" destId="{C1A37CCC-57F1-40F6-9F84-38D0B4A8A28A}" srcOrd="1" destOrd="0" presId="urn:diagrams.loki3.com/BracketList"/>
    <dgm:cxn modelId="{D002EC39-578E-43C8-8B1C-58AE5938CE44}" type="presParOf" srcId="{72D71089-55ED-4D93-9ED7-83B9DBD8160B}" destId="{8C6F98CA-03A4-4C17-A185-681525D1AC34}" srcOrd="2" destOrd="0" presId="urn:diagrams.loki3.com/BracketList"/>
    <dgm:cxn modelId="{3079C374-38BF-4376-A9AC-50FD19CBF328}" type="presParOf" srcId="{8C6F98CA-03A4-4C17-A185-681525D1AC34}" destId="{343A6555-E628-48BB-AF9F-BE7D197E2533}" srcOrd="0" destOrd="0" presId="urn:diagrams.loki3.com/BracketList"/>
    <dgm:cxn modelId="{714C1A15-21A3-4299-93E0-05F9B14E6D56}" type="presParOf" srcId="{8C6F98CA-03A4-4C17-A185-681525D1AC34}" destId="{D1EBBE67-1A08-4983-A94C-492889E6F1BC}" srcOrd="1" destOrd="0" presId="urn:diagrams.loki3.com/BracketList"/>
    <dgm:cxn modelId="{6FE9EB42-0EB2-43B1-8ADB-C65141869018}" type="presParOf" srcId="{8C6F98CA-03A4-4C17-A185-681525D1AC34}" destId="{B29B9943-BA69-4210-945E-AE71FA92E272}" srcOrd="2" destOrd="0" presId="urn:diagrams.loki3.com/BracketList"/>
    <dgm:cxn modelId="{20690E08-43C2-4208-B5C4-7F14AB188D00}" type="presParOf" srcId="{8C6F98CA-03A4-4C17-A185-681525D1AC34}" destId="{CA3E5E70-811E-420F-863D-79AF5A07885A}"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8F5E6FA-7B3A-41FF-B054-52692D9CC850}"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E42966AC-8AE7-4486-A0C5-3962C93855C0}">
      <dgm:prSet phldrT="[Text]"/>
      <dgm:spPr>
        <a:solidFill>
          <a:schemeClr val="bg1">
            <a:lumMod val="85000"/>
            <a:lumOff val="15000"/>
          </a:schemeClr>
        </a:solidFill>
        <a:ln w="28575">
          <a:solidFill>
            <a:schemeClr val="accent2">
              <a:lumMod val="40000"/>
              <a:lumOff val="60000"/>
            </a:schemeClr>
          </a:solidFill>
        </a:ln>
      </dgm:spPr>
      <dgm:t>
        <a:bodyPr/>
        <a:lstStyle/>
        <a:p>
          <a:r>
            <a:rPr lang="en-US" dirty="0"/>
            <a:t>1</a:t>
          </a:r>
          <a:r>
            <a:rPr lang="en-US" baseline="30000" dirty="0"/>
            <a:t>st</a:t>
          </a:r>
          <a:r>
            <a:rPr lang="en-US" dirty="0"/>
            <a:t> Gen</a:t>
          </a:r>
        </a:p>
      </dgm:t>
    </dgm:pt>
    <dgm:pt modelId="{4BCC3002-4634-4648-9D7C-95BDB7D8B4E6}" type="parTrans" cxnId="{B8ADE772-D1A0-4FB9-9389-8C51E0BDF3E2}">
      <dgm:prSet/>
      <dgm:spPr/>
      <dgm:t>
        <a:bodyPr/>
        <a:lstStyle/>
        <a:p>
          <a:endParaRPr lang="en-US"/>
        </a:p>
      </dgm:t>
    </dgm:pt>
    <dgm:pt modelId="{8F4CA3E3-8E01-4FA8-8DFF-4529FC5E1595}" type="sibTrans" cxnId="{B8ADE772-D1A0-4FB9-9389-8C51E0BDF3E2}">
      <dgm:prSet/>
      <dgm:spPr/>
      <dgm:t>
        <a:bodyPr/>
        <a:lstStyle/>
        <a:p>
          <a:endParaRPr lang="en-US"/>
        </a:p>
      </dgm:t>
    </dgm:pt>
    <dgm:pt modelId="{DD470290-FCE0-4D7E-9B25-5E3E6C92ADA6}">
      <dgm:prSet phldrT="[Text]"/>
      <dgm:spPr>
        <a:solidFill>
          <a:schemeClr val="accent3">
            <a:lumMod val="50000"/>
          </a:schemeClr>
        </a:solidFill>
      </dgm:spPr>
      <dgm:t>
        <a:bodyPr/>
        <a:lstStyle/>
        <a:p>
          <a:r>
            <a:rPr lang="en-US" dirty="0"/>
            <a:t>Sugar, starch </a:t>
          </a:r>
          <a:r>
            <a:rPr lang="en-US" dirty="0" err="1"/>
            <a:t>walla</a:t>
          </a:r>
          <a:r>
            <a:rPr lang="en-US" dirty="0"/>
            <a:t> Edible crops</a:t>
          </a:r>
        </a:p>
      </dgm:t>
    </dgm:pt>
    <dgm:pt modelId="{88BB096C-2C73-46C7-A9B3-FA2D62821ECD}" type="parTrans" cxnId="{7A9AF6FE-CF4B-4F81-A540-01ADCD68B9E0}">
      <dgm:prSet/>
      <dgm:spPr/>
      <dgm:t>
        <a:bodyPr/>
        <a:lstStyle/>
        <a:p>
          <a:endParaRPr lang="en-US"/>
        </a:p>
      </dgm:t>
    </dgm:pt>
    <dgm:pt modelId="{E9A74495-5773-4ABA-82D7-249FC2117C78}" type="sibTrans" cxnId="{7A9AF6FE-CF4B-4F81-A540-01ADCD68B9E0}">
      <dgm:prSet/>
      <dgm:spPr/>
      <dgm:t>
        <a:bodyPr/>
        <a:lstStyle/>
        <a:p>
          <a:endParaRPr lang="en-US"/>
        </a:p>
      </dgm:t>
    </dgm:pt>
    <dgm:pt modelId="{6B0D11BF-5B62-4A51-AB24-87EAA9DB3BB2}">
      <dgm:prSet phldrT="[Text]"/>
      <dgm:spPr>
        <a:solidFill>
          <a:schemeClr val="bg1">
            <a:lumMod val="85000"/>
            <a:lumOff val="15000"/>
          </a:schemeClr>
        </a:solidFill>
        <a:ln w="28575">
          <a:solidFill>
            <a:schemeClr val="accent2">
              <a:lumMod val="40000"/>
              <a:lumOff val="60000"/>
            </a:schemeClr>
          </a:solidFill>
        </a:ln>
      </dgm:spPr>
      <dgm:t>
        <a:bodyPr/>
        <a:lstStyle/>
        <a:p>
          <a:r>
            <a:rPr lang="en-US" dirty="0"/>
            <a:t>2nd Gen</a:t>
          </a:r>
        </a:p>
      </dgm:t>
    </dgm:pt>
    <dgm:pt modelId="{933E99ED-B0B6-4505-809C-EE69BEB3FA35}" type="parTrans" cxnId="{28C4383B-840D-43E9-9CEE-0CD117A3FD3E}">
      <dgm:prSet/>
      <dgm:spPr/>
      <dgm:t>
        <a:bodyPr/>
        <a:lstStyle/>
        <a:p>
          <a:endParaRPr lang="en-US"/>
        </a:p>
      </dgm:t>
    </dgm:pt>
    <dgm:pt modelId="{9E2DCC47-53ED-4447-86A7-386223643DCE}" type="sibTrans" cxnId="{28C4383B-840D-43E9-9CEE-0CD117A3FD3E}">
      <dgm:prSet/>
      <dgm:spPr/>
      <dgm:t>
        <a:bodyPr/>
        <a:lstStyle/>
        <a:p>
          <a:endParaRPr lang="en-US"/>
        </a:p>
      </dgm:t>
    </dgm:pt>
    <dgm:pt modelId="{0F06FD56-4065-4D5C-955F-A7758C7421BE}">
      <dgm:prSet phldrT="[Text]"/>
      <dgm:spPr>
        <a:solidFill>
          <a:schemeClr val="bg1">
            <a:lumMod val="85000"/>
            <a:lumOff val="15000"/>
          </a:schemeClr>
        </a:solidFill>
        <a:ln w="28575">
          <a:solidFill>
            <a:schemeClr val="accent2">
              <a:lumMod val="40000"/>
              <a:lumOff val="60000"/>
            </a:schemeClr>
          </a:solidFill>
        </a:ln>
      </dgm:spPr>
      <dgm:t>
        <a:bodyPr/>
        <a:lstStyle/>
        <a:p>
          <a:r>
            <a:rPr lang="en-US" dirty="0"/>
            <a:t>3</a:t>
          </a:r>
          <a:r>
            <a:rPr lang="en-US" baseline="30000" dirty="0"/>
            <a:t>rd</a:t>
          </a:r>
          <a:r>
            <a:rPr lang="en-US" dirty="0"/>
            <a:t> Gen</a:t>
          </a:r>
        </a:p>
      </dgm:t>
    </dgm:pt>
    <dgm:pt modelId="{DAF17419-FB77-42B9-9987-AFA5DC8A687A}" type="parTrans" cxnId="{CDE04F05-E163-4FDB-A19E-774DB7347FF3}">
      <dgm:prSet/>
      <dgm:spPr/>
      <dgm:t>
        <a:bodyPr/>
        <a:lstStyle/>
        <a:p>
          <a:endParaRPr lang="en-US"/>
        </a:p>
      </dgm:t>
    </dgm:pt>
    <dgm:pt modelId="{887AE67E-688C-4075-980C-6B47D7CD54A7}" type="sibTrans" cxnId="{CDE04F05-E163-4FDB-A19E-774DB7347FF3}">
      <dgm:prSet/>
      <dgm:spPr/>
      <dgm:t>
        <a:bodyPr/>
        <a:lstStyle/>
        <a:p>
          <a:endParaRPr lang="en-US"/>
        </a:p>
      </dgm:t>
    </dgm:pt>
    <dgm:pt modelId="{FB7370EE-E488-4BB4-8F22-E8258DA4A9AB}">
      <dgm:prSet phldrT="[Text]"/>
      <dgm:spPr>
        <a:solidFill>
          <a:schemeClr val="accent3">
            <a:lumMod val="50000"/>
          </a:schemeClr>
        </a:solidFill>
      </dgm:spPr>
      <dgm:t>
        <a:bodyPr/>
        <a:lstStyle/>
        <a:p>
          <a:r>
            <a:rPr lang="en-US" dirty="0"/>
            <a:t>Algae hydrogen fuel, </a:t>
          </a:r>
          <a:r>
            <a:rPr lang="en-US" dirty="0" err="1"/>
            <a:t>Oilgae</a:t>
          </a:r>
          <a:endParaRPr lang="en-US" dirty="0"/>
        </a:p>
      </dgm:t>
    </dgm:pt>
    <dgm:pt modelId="{FAC9B269-723F-4B0F-95E6-8D4E4BFDFACB}" type="parTrans" cxnId="{0FCA23EF-8F75-42AD-8A01-E62B62C7ECCB}">
      <dgm:prSet/>
      <dgm:spPr/>
      <dgm:t>
        <a:bodyPr/>
        <a:lstStyle/>
        <a:p>
          <a:endParaRPr lang="en-US"/>
        </a:p>
      </dgm:t>
    </dgm:pt>
    <dgm:pt modelId="{02890EA2-690E-4E95-803F-AD6FDB224E73}" type="sibTrans" cxnId="{0FCA23EF-8F75-42AD-8A01-E62B62C7ECCB}">
      <dgm:prSet/>
      <dgm:spPr/>
      <dgm:t>
        <a:bodyPr/>
        <a:lstStyle/>
        <a:p>
          <a:endParaRPr lang="en-US"/>
        </a:p>
      </dgm:t>
    </dgm:pt>
    <dgm:pt modelId="{2100AF8E-08E8-49E4-8954-147E661FE666}">
      <dgm:prSet phldrT="[Text]"/>
      <dgm:spPr>
        <a:solidFill>
          <a:schemeClr val="accent3">
            <a:lumMod val="50000"/>
          </a:schemeClr>
        </a:solidFill>
      </dgm:spPr>
      <dgm:t>
        <a:bodyPr/>
        <a:lstStyle/>
        <a:p>
          <a:r>
            <a:rPr lang="en-US" dirty="0"/>
            <a:t>Non-edible “</a:t>
          </a:r>
          <a:r>
            <a:rPr lang="en-US" dirty="0" err="1"/>
            <a:t>Ligno</a:t>
          </a:r>
          <a:r>
            <a:rPr lang="en-US" dirty="0"/>
            <a:t>-Cellulosic” material</a:t>
          </a:r>
        </a:p>
      </dgm:t>
    </dgm:pt>
    <dgm:pt modelId="{0FB4F1E5-945C-4ADD-BCEF-BE7A15340C8E}" type="parTrans" cxnId="{0D258FC1-89E8-4B62-AADB-DC2DC8EA1798}">
      <dgm:prSet/>
      <dgm:spPr/>
      <dgm:t>
        <a:bodyPr/>
        <a:lstStyle/>
        <a:p>
          <a:endParaRPr lang="en-US"/>
        </a:p>
      </dgm:t>
    </dgm:pt>
    <dgm:pt modelId="{EB81B8BC-EE80-4ACB-923A-D07052084FD8}" type="sibTrans" cxnId="{0D258FC1-89E8-4B62-AADB-DC2DC8EA1798}">
      <dgm:prSet/>
      <dgm:spPr/>
      <dgm:t>
        <a:bodyPr/>
        <a:lstStyle/>
        <a:p>
          <a:endParaRPr lang="en-US"/>
        </a:p>
      </dgm:t>
    </dgm:pt>
    <dgm:pt modelId="{45251BC9-5D75-42AF-9126-8E98F106D4DF}">
      <dgm:prSet phldrT="[Text]"/>
      <dgm:spPr>
        <a:solidFill>
          <a:schemeClr val="accent3">
            <a:lumMod val="50000"/>
          </a:schemeClr>
        </a:solidFill>
      </dgm:spPr>
      <dgm:t>
        <a:bodyPr/>
        <a:lstStyle/>
        <a:p>
          <a:r>
            <a:rPr lang="en-US" dirty="0" err="1"/>
            <a:t>Jetropha</a:t>
          </a:r>
          <a:r>
            <a:rPr lang="en-US" dirty="0"/>
            <a:t>, </a:t>
          </a:r>
          <a:r>
            <a:rPr lang="en-US" dirty="0" err="1"/>
            <a:t>Mahua</a:t>
          </a:r>
          <a:r>
            <a:rPr lang="en-US" dirty="0"/>
            <a:t>, Neem, Castor, </a:t>
          </a:r>
          <a:r>
            <a:rPr lang="en-US" dirty="0" err="1"/>
            <a:t>Pongamia</a:t>
          </a:r>
          <a:r>
            <a:rPr lang="en-US" dirty="0"/>
            <a:t> (</a:t>
          </a:r>
          <a:r>
            <a:rPr lang="en-US" dirty="0" err="1"/>
            <a:t>Karanj</a:t>
          </a:r>
          <a:r>
            <a:rPr lang="en-US" dirty="0"/>
            <a:t>), Sweet Sorghum</a:t>
          </a:r>
        </a:p>
      </dgm:t>
    </dgm:pt>
    <dgm:pt modelId="{000EB65E-4F30-4BDD-8A9D-B45811C09FEA}" type="parTrans" cxnId="{AE99B030-1818-449C-997A-730B4719CAB3}">
      <dgm:prSet/>
      <dgm:spPr/>
      <dgm:t>
        <a:bodyPr/>
        <a:lstStyle/>
        <a:p>
          <a:endParaRPr lang="en-US"/>
        </a:p>
      </dgm:t>
    </dgm:pt>
    <dgm:pt modelId="{CAEF7641-9999-4897-9E25-2DC549E233A5}" type="sibTrans" cxnId="{AE99B030-1818-449C-997A-730B4719CAB3}">
      <dgm:prSet/>
      <dgm:spPr/>
      <dgm:t>
        <a:bodyPr/>
        <a:lstStyle/>
        <a:p>
          <a:endParaRPr lang="en-US"/>
        </a:p>
      </dgm:t>
    </dgm:pt>
    <dgm:pt modelId="{DE04BB44-CBAA-49B0-87FB-755A383B0A26}">
      <dgm:prSet phldrT="[Text]"/>
      <dgm:spPr>
        <a:solidFill>
          <a:schemeClr val="accent3">
            <a:lumMod val="50000"/>
          </a:schemeClr>
        </a:solidFill>
      </dgm:spPr>
      <dgm:t>
        <a:bodyPr/>
        <a:lstStyle/>
        <a:p>
          <a:r>
            <a:rPr lang="en-US" dirty="0"/>
            <a:t>Food security </a:t>
          </a:r>
          <a:r>
            <a:rPr lang="en-US" dirty="0">
              <a:sym typeface="Wingdings" panose="05000000000000000000" pitchFamily="2" charset="2"/>
            </a:rPr>
            <a:t></a:t>
          </a:r>
          <a:endParaRPr lang="en-US" dirty="0"/>
        </a:p>
      </dgm:t>
    </dgm:pt>
    <dgm:pt modelId="{4664E684-B591-45EB-A227-8491B6F52659}" type="parTrans" cxnId="{DF6DE163-FAEE-46D5-AB1E-5A0F1051553B}">
      <dgm:prSet/>
      <dgm:spPr/>
      <dgm:t>
        <a:bodyPr/>
        <a:lstStyle/>
        <a:p>
          <a:endParaRPr lang="en-US"/>
        </a:p>
      </dgm:t>
    </dgm:pt>
    <dgm:pt modelId="{F2F2AC6F-E071-40D7-9433-28146415F522}" type="sibTrans" cxnId="{DF6DE163-FAEE-46D5-AB1E-5A0F1051553B}">
      <dgm:prSet/>
      <dgm:spPr/>
      <dgm:t>
        <a:bodyPr/>
        <a:lstStyle/>
        <a:p>
          <a:endParaRPr lang="en-US"/>
        </a:p>
      </dgm:t>
    </dgm:pt>
    <dgm:pt modelId="{389F152A-C05F-4474-A85A-3DDEBF157509}">
      <dgm:prSet phldrT="[Text]"/>
      <dgm:spPr>
        <a:solidFill>
          <a:schemeClr val="accent3">
            <a:lumMod val="50000"/>
          </a:schemeClr>
        </a:solidFill>
      </dgm:spPr>
      <dgm:t>
        <a:bodyPr/>
        <a:lstStyle/>
        <a:p>
          <a:r>
            <a:rPr lang="en-US" dirty="0"/>
            <a:t>World Highest: Rapeseed oil, sunflower oil, Soybean, Palm oil</a:t>
          </a:r>
        </a:p>
      </dgm:t>
    </dgm:pt>
    <dgm:pt modelId="{3E9BCA03-AFD2-45AB-8DD4-D0B54AEA39C1}" type="parTrans" cxnId="{05F467A4-52AC-4A3E-A959-4B5C2C924F08}">
      <dgm:prSet/>
      <dgm:spPr/>
      <dgm:t>
        <a:bodyPr/>
        <a:lstStyle/>
        <a:p>
          <a:endParaRPr lang="en-US"/>
        </a:p>
      </dgm:t>
    </dgm:pt>
    <dgm:pt modelId="{4AE3B2C6-6268-430F-86C4-C19AED5D9825}" type="sibTrans" cxnId="{05F467A4-52AC-4A3E-A959-4B5C2C924F08}">
      <dgm:prSet/>
      <dgm:spPr/>
      <dgm:t>
        <a:bodyPr/>
        <a:lstStyle/>
        <a:p>
          <a:endParaRPr lang="en-US"/>
        </a:p>
      </dgm:t>
    </dgm:pt>
    <dgm:pt modelId="{72D71089-55ED-4D93-9ED7-83B9DBD8160B}" type="pres">
      <dgm:prSet presAssocID="{98F5E6FA-7B3A-41FF-B054-52692D9CC850}" presName="Name0" presStyleCnt="0">
        <dgm:presLayoutVars>
          <dgm:dir/>
          <dgm:animLvl val="lvl"/>
          <dgm:resizeHandles val="exact"/>
        </dgm:presLayoutVars>
      </dgm:prSet>
      <dgm:spPr/>
    </dgm:pt>
    <dgm:pt modelId="{B017AF01-849A-40B8-8728-9498FC5D797E}" type="pres">
      <dgm:prSet presAssocID="{E42966AC-8AE7-4486-A0C5-3962C93855C0}" presName="linNode" presStyleCnt="0"/>
      <dgm:spPr/>
    </dgm:pt>
    <dgm:pt modelId="{C7594F76-33F6-46D8-8C09-054E7348A113}" type="pres">
      <dgm:prSet presAssocID="{E42966AC-8AE7-4486-A0C5-3962C93855C0}" presName="parTx" presStyleLbl="revTx" presStyleIdx="0" presStyleCnt="3" custScaleX="98743">
        <dgm:presLayoutVars>
          <dgm:chMax val="1"/>
          <dgm:bulletEnabled val="1"/>
        </dgm:presLayoutVars>
      </dgm:prSet>
      <dgm:spPr>
        <a:prstGeom prst="homePlate">
          <a:avLst/>
        </a:prstGeom>
      </dgm:spPr>
    </dgm:pt>
    <dgm:pt modelId="{16D0A0E3-C915-443F-860E-2878F88D994E}" type="pres">
      <dgm:prSet presAssocID="{E42966AC-8AE7-4486-A0C5-3962C93855C0}" presName="bracket" presStyleLbl="parChTrans1D1" presStyleIdx="0" presStyleCnt="3"/>
      <dgm:spPr/>
    </dgm:pt>
    <dgm:pt modelId="{431B821A-884D-4F44-BA3C-6E0CB92D4EBA}" type="pres">
      <dgm:prSet presAssocID="{E42966AC-8AE7-4486-A0C5-3962C93855C0}" presName="spH" presStyleCnt="0"/>
      <dgm:spPr/>
    </dgm:pt>
    <dgm:pt modelId="{BD724984-3865-4FCD-BB0D-4B000527228D}" type="pres">
      <dgm:prSet presAssocID="{E42966AC-8AE7-4486-A0C5-3962C93855C0}" presName="desTx" presStyleLbl="node1" presStyleIdx="0" presStyleCnt="3">
        <dgm:presLayoutVars>
          <dgm:bulletEnabled val="1"/>
        </dgm:presLayoutVars>
      </dgm:prSet>
      <dgm:spPr/>
    </dgm:pt>
    <dgm:pt modelId="{ED0D02D0-0885-4744-98F8-32CF58CB4FB5}" type="pres">
      <dgm:prSet presAssocID="{8F4CA3E3-8E01-4FA8-8DFF-4529FC5E1595}" presName="spV" presStyleCnt="0"/>
      <dgm:spPr/>
    </dgm:pt>
    <dgm:pt modelId="{DD98E499-0FE9-4905-8058-A2936DE400A1}" type="pres">
      <dgm:prSet presAssocID="{6B0D11BF-5B62-4A51-AB24-87EAA9DB3BB2}" presName="linNode" presStyleCnt="0"/>
      <dgm:spPr/>
    </dgm:pt>
    <dgm:pt modelId="{B6BE9022-3F23-42B2-9BF4-E9A090E6F2F8}" type="pres">
      <dgm:prSet presAssocID="{6B0D11BF-5B62-4A51-AB24-87EAA9DB3BB2}" presName="parTx" presStyleLbl="revTx" presStyleIdx="1" presStyleCnt="3" custScaleX="98743">
        <dgm:presLayoutVars>
          <dgm:chMax val="1"/>
          <dgm:bulletEnabled val="1"/>
        </dgm:presLayoutVars>
      </dgm:prSet>
      <dgm:spPr>
        <a:prstGeom prst="homePlate">
          <a:avLst/>
        </a:prstGeom>
      </dgm:spPr>
    </dgm:pt>
    <dgm:pt modelId="{70926705-DFD0-4B3D-BF01-120C2405E76A}" type="pres">
      <dgm:prSet presAssocID="{6B0D11BF-5B62-4A51-AB24-87EAA9DB3BB2}" presName="bracket" presStyleLbl="parChTrans1D1" presStyleIdx="1" presStyleCnt="3"/>
      <dgm:spPr/>
    </dgm:pt>
    <dgm:pt modelId="{AF2EC647-815D-462B-9A8D-0F7EDC67FB05}" type="pres">
      <dgm:prSet presAssocID="{6B0D11BF-5B62-4A51-AB24-87EAA9DB3BB2}" presName="spH" presStyleCnt="0"/>
      <dgm:spPr/>
    </dgm:pt>
    <dgm:pt modelId="{77E8DA2A-0542-4E7D-8143-3F47D599B7BB}" type="pres">
      <dgm:prSet presAssocID="{6B0D11BF-5B62-4A51-AB24-87EAA9DB3BB2}" presName="desTx" presStyleLbl="node1" presStyleIdx="1" presStyleCnt="3">
        <dgm:presLayoutVars>
          <dgm:bulletEnabled val="1"/>
        </dgm:presLayoutVars>
      </dgm:prSet>
      <dgm:spPr/>
    </dgm:pt>
    <dgm:pt modelId="{426EA863-DE0F-441E-9D84-81DD2C31D54B}" type="pres">
      <dgm:prSet presAssocID="{9E2DCC47-53ED-4447-86A7-386223643DCE}" presName="spV" presStyleCnt="0"/>
      <dgm:spPr/>
    </dgm:pt>
    <dgm:pt modelId="{3EF5EEA6-0DCF-4B70-BC0F-7187E4C4CADD}" type="pres">
      <dgm:prSet presAssocID="{0F06FD56-4065-4D5C-955F-A7758C7421BE}" presName="linNode" presStyleCnt="0"/>
      <dgm:spPr/>
    </dgm:pt>
    <dgm:pt modelId="{7ABEAB70-415C-4B74-9688-20E0FA70EFDD}" type="pres">
      <dgm:prSet presAssocID="{0F06FD56-4065-4D5C-955F-A7758C7421BE}" presName="parTx" presStyleLbl="revTx" presStyleIdx="2" presStyleCnt="3" custScaleX="98743">
        <dgm:presLayoutVars>
          <dgm:chMax val="1"/>
          <dgm:bulletEnabled val="1"/>
        </dgm:presLayoutVars>
      </dgm:prSet>
      <dgm:spPr>
        <a:prstGeom prst="homePlate">
          <a:avLst/>
        </a:prstGeom>
      </dgm:spPr>
    </dgm:pt>
    <dgm:pt modelId="{8DF784FA-EC0F-41EE-84AB-2355889645C5}" type="pres">
      <dgm:prSet presAssocID="{0F06FD56-4065-4D5C-955F-A7758C7421BE}" presName="bracket" presStyleLbl="parChTrans1D1" presStyleIdx="2" presStyleCnt="3"/>
      <dgm:spPr/>
    </dgm:pt>
    <dgm:pt modelId="{1CFF15B1-344C-44A9-A895-DC8914E36402}" type="pres">
      <dgm:prSet presAssocID="{0F06FD56-4065-4D5C-955F-A7758C7421BE}" presName="spH" presStyleCnt="0"/>
      <dgm:spPr/>
    </dgm:pt>
    <dgm:pt modelId="{6CE3D4A8-9648-4C6E-87CD-79E1F102E9EB}" type="pres">
      <dgm:prSet presAssocID="{0F06FD56-4065-4D5C-955F-A7758C7421BE}" presName="desTx" presStyleLbl="node1" presStyleIdx="2" presStyleCnt="3">
        <dgm:presLayoutVars>
          <dgm:bulletEnabled val="1"/>
        </dgm:presLayoutVars>
      </dgm:prSet>
      <dgm:spPr/>
    </dgm:pt>
  </dgm:ptLst>
  <dgm:cxnLst>
    <dgm:cxn modelId="{7A9AF6FE-CF4B-4F81-A540-01ADCD68B9E0}" srcId="{E42966AC-8AE7-4486-A0C5-3962C93855C0}" destId="{DD470290-FCE0-4D7E-9B25-5E3E6C92ADA6}" srcOrd="0" destOrd="0" parTransId="{88BB096C-2C73-46C7-A9B3-FA2D62821ECD}" sibTransId="{E9A74495-5773-4ABA-82D7-249FC2117C78}"/>
    <dgm:cxn modelId="{A0E766B2-4B69-4A38-89A0-283199E5CDE3}" type="presOf" srcId="{0F06FD56-4065-4D5C-955F-A7758C7421BE}" destId="{7ABEAB70-415C-4B74-9688-20E0FA70EFDD}" srcOrd="0" destOrd="0" presId="urn:diagrams.loki3.com/BracketList"/>
    <dgm:cxn modelId="{CDE04F05-E163-4FDB-A19E-774DB7347FF3}" srcId="{98F5E6FA-7B3A-41FF-B054-52692D9CC850}" destId="{0F06FD56-4065-4D5C-955F-A7758C7421BE}" srcOrd="2" destOrd="0" parTransId="{DAF17419-FB77-42B9-9987-AFA5DC8A687A}" sibTransId="{887AE67E-688C-4075-980C-6B47D7CD54A7}"/>
    <dgm:cxn modelId="{5E3CFACD-4F32-4ABA-A047-7AACB07DAC6A}" type="presOf" srcId="{2100AF8E-08E8-49E4-8954-147E661FE666}" destId="{77E8DA2A-0542-4E7D-8143-3F47D599B7BB}" srcOrd="0" destOrd="0" presId="urn:diagrams.loki3.com/BracketList"/>
    <dgm:cxn modelId="{778AE12D-FE8F-43BF-9409-6CCA57E8E5DE}" type="presOf" srcId="{E42966AC-8AE7-4486-A0C5-3962C93855C0}" destId="{C7594F76-33F6-46D8-8C09-054E7348A113}" srcOrd="0" destOrd="0" presId="urn:diagrams.loki3.com/BracketList"/>
    <dgm:cxn modelId="{4687C961-ABFB-4EC3-B02F-929D24B56BA2}" type="presOf" srcId="{DD470290-FCE0-4D7E-9B25-5E3E6C92ADA6}" destId="{BD724984-3865-4FCD-BB0D-4B000527228D}" srcOrd="0" destOrd="0" presId="urn:diagrams.loki3.com/BracketList"/>
    <dgm:cxn modelId="{DF6DE163-FAEE-46D5-AB1E-5A0F1051553B}" srcId="{E42966AC-8AE7-4486-A0C5-3962C93855C0}" destId="{DE04BB44-CBAA-49B0-87FB-755A383B0A26}" srcOrd="2" destOrd="0" parTransId="{4664E684-B591-45EB-A227-8491B6F52659}" sibTransId="{F2F2AC6F-E071-40D7-9433-28146415F522}"/>
    <dgm:cxn modelId="{28C4383B-840D-43E9-9CEE-0CD117A3FD3E}" srcId="{98F5E6FA-7B3A-41FF-B054-52692D9CC850}" destId="{6B0D11BF-5B62-4A51-AB24-87EAA9DB3BB2}" srcOrd="1" destOrd="0" parTransId="{933E99ED-B0B6-4505-809C-EE69BEB3FA35}" sibTransId="{9E2DCC47-53ED-4447-86A7-386223643DCE}"/>
    <dgm:cxn modelId="{8674ECCA-1769-4110-B03C-ABADBF4E7CEA}" type="presOf" srcId="{6B0D11BF-5B62-4A51-AB24-87EAA9DB3BB2}" destId="{B6BE9022-3F23-42B2-9BF4-E9A090E6F2F8}" srcOrd="0" destOrd="0" presId="urn:diagrams.loki3.com/BracketList"/>
    <dgm:cxn modelId="{6974D2DC-C9F7-4038-9AFD-C9DBA40F7EC7}" type="presOf" srcId="{98F5E6FA-7B3A-41FF-B054-52692D9CC850}" destId="{72D71089-55ED-4D93-9ED7-83B9DBD8160B}" srcOrd="0" destOrd="0" presId="urn:diagrams.loki3.com/BracketList"/>
    <dgm:cxn modelId="{13329B4C-45C5-44E9-8C41-D07CC436C938}" type="presOf" srcId="{FB7370EE-E488-4BB4-8F22-E8258DA4A9AB}" destId="{6CE3D4A8-9648-4C6E-87CD-79E1F102E9EB}" srcOrd="0" destOrd="0" presId="urn:diagrams.loki3.com/BracketList"/>
    <dgm:cxn modelId="{4B996280-CF0B-4F74-8744-B9B298612B9E}" type="presOf" srcId="{389F152A-C05F-4474-A85A-3DDEBF157509}" destId="{BD724984-3865-4FCD-BB0D-4B000527228D}" srcOrd="0" destOrd="1" presId="urn:diagrams.loki3.com/BracketList"/>
    <dgm:cxn modelId="{B8ADE772-D1A0-4FB9-9389-8C51E0BDF3E2}" srcId="{98F5E6FA-7B3A-41FF-B054-52692D9CC850}" destId="{E42966AC-8AE7-4486-A0C5-3962C93855C0}" srcOrd="0" destOrd="0" parTransId="{4BCC3002-4634-4648-9D7C-95BDB7D8B4E6}" sibTransId="{8F4CA3E3-8E01-4FA8-8DFF-4529FC5E1595}"/>
    <dgm:cxn modelId="{AE99B030-1818-449C-997A-730B4719CAB3}" srcId="{6B0D11BF-5B62-4A51-AB24-87EAA9DB3BB2}" destId="{45251BC9-5D75-42AF-9126-8E98F106D4DF}" srcOrd="1" destOrd="0" parTransId="{000EB65E-4F30-4BDD-8A9D-B45811C09FEA}" sibTransId="{CAEF7641-9999-4897-9E25-2DC549E233A5}"/>
    <dgm:cxn modelId="{05F467A4-52AC-4A3E-A959-4B5C2C924F08}" srcId="{E42966AC-8AE7-4486-A0C5-3962C93855C0}" destId="{389F152A-C05F-4474-A85A-3DDEBF157509}" srcOrd="1" destOrd="0" parTransId="{3E9BCA03-AFD2-45AB-8DD4-D0B54AEA39C1}" sibTransId="{4AE3B2C6-6268-430F-86C4-C19AED5D9825}"/>
    <dgm:cxn modelId="{D0040A44-3AA6-4DDD-84C6-A1D2211D6D58}" type="presOf" srcId="{45251BC9-5D75-42AF-9126-8E98F106D4DF}" destId="{77E8DA2A-0542-4E7D-8143-3F47D599B7BB}" srcOrd="0" destOrd="1" presId="urn:diagrams.loki3.com/BracketList"/>
    <dgm:cxn modelId="{0D258FC1-89E8-4B62-AADB-DC2DC8EA1798}" srcId="{6B0D11BF-5B62-4A51-AB24-87EAA9DB3BB2}" destId="{2100AF8E-08E8-49E4-8954-147E661FE666}" srcOrd="0" destOrd="0" parTransId="{0FB4F1E5-945C-4ADD-BCEF-BE7A15340C8E}" sibTransId="{EB81B8BC-EE80-4ACB-923A-D07052084FD8}"/>
    <dgm:cxn modelId="{0FCA23EF-8F75-42AD-8A01-E62B62C7ECCB}" srcId="{0F06FD56-4065-4D5C-955F-A7758C7421BE}" destId="{FB7370EE-E488-4BB4-8F22-E8258DA4A9AB}" srcOrd="0" destOrd="0" parTransId="{FAC9B269-723F-4B0F-95E6-8D4E4BFDFACB}" sibTransId="{02890EA2-690E-4E95-803F-AD6FDB224E73}"/>
    <dgm:cxn modelId="{3F3D5804-D132-4BB5-BA05-029A538B08F8}" type="presOf" srcId="{DE04BB44-CBAA-49B0-87FB-755A383B0A26}" destId="{BD724984-3865-4FCD-BB0D-4B000527228D}" srcOrd="0" destOrd="2" presId="urn:diagrams.loki3.com/BracketList"/>
    <dgm:cxn modelId="{8E0EBB8C-8A40-4938-B860-B82AB21972B0}" type="presParOf" srcId="{72D71089-55ED-4D93-9ED7-83B9DBD8160B}" destId="{B017AF01-849A-40B8-8728-9498FC5D797E}" srcOrd="0" destOrd="0" presId="urn:diagrams.loki3.com/BracketList"/>
    <dgm:cxn modelId="{953FB062-DAF7-478F-BEAF-A6F9B9DDE3F9}" type="presParOf" srcId="{B017AF01-849A-40B8-8728-9498FC5D797E}" destId="{C7594F76-33F6-46D8-8C09-054E7348A113}" srcOrd="0" destOrd="0" presId="urn:diagrams.loki3.com/BracketList"/>
    <dgm:cxn modelId="{E3D39FF7-3A0D-4D56-BD9B-A37F318180CD}" type="presParOf" srcId="{B017AF01-849A-40B8-8728-9498FC5D797E}" destId="{16D0A0E3-C915-443F-860E-2878F88D994E}" srcOrd="1" destOrd="0" presId="urn:diagrams.loki3.com/BracketList"/>
    <dgm:cxn modelId="{CBA4B17E-C50A-4C0F-8B64-AA13EAA3162B}" type="presParOf" srcId="{B017AF01-849A-40B8-8728-9498FC5D797E}" destId="{431B821A-884D-4F44-BA3C-6E0CB92D4EBA}" srcOrd="2" destOrd="0" presId="urn:diagrams.loki3.com/BracketList"/>
    <dgm:cxn modelId="{7E12FE8F-AFC0-4131-968F-12B5E2883B42}" type="presParOf" srcId="{B017AF01-849A-40B8-8728-9498FC5D797E}" destId="{BD724984-3865-4FCD-BB0D-4B000527228D}" srcOrd="3" destOrd="0" presId="urn:diagrams.loki3.com/BracketList"/>
    <dgm:cxn modelId="{0A163CA9-5EFC-4E05-92EA-2C8B8D8BD113}" type="presParOf" srcId="{72D71089-55ED-4D93-9ED7-83B9DBD8160B}" destId="{ED0D02D0-0885-4744-98F8-32CF58CB4FB5}" srcOrd="1" destOrd="0" presId="urn:diagrams.loki3.com/BracketList"/>
    <dgm:cxn modelId="{A784C5D0-0B82-4F57-A9ED-F36D922A84D8}" type="presParOf" srcId="{72D71089-55ED-4D93-9ED7-83B9DBD8160B}" destId="{DD98E499-0FE9-4905-8058-A2936DE400A1}" srcOrd="2" destOrd="0" presId="urn:diagrams.loki3.com/BracketList"/>
    <dgm:cxn modelId="{7013F074-CE82-4834-ABB3-69AEE6D804DF}" type="presParOf" srcId="{DD98E499-0FE9-4905-8058-A2936DE400A1}" destId="{B6BE9022-3F23-42B2-9BF4-E9A090E6F2F8}" srcOrd="0" destOrd="0" presId="urn:diagrams.loki3.com/BracketList"/>
    <dgm:cxn modelId="{56E9C368-2594-439D-A635-757446FA5340}" type="presParOf" srcId="{DD98E499-0FE9-4905-8058-A2936DE400A1}" destId="{70926705-DFD0-4B3D-BF01-120C2405E76A}" srcOrd="1" destOrd="0" presId="urn:diagrams.loki3.com/BracketList"/>
    <dgm:cxn modelId="{BEC2F5C5-A412-48A6-8798-8580FA042D5B}" type="presParOf" srcId="{DD98E499-0FE9-4905-8058-A2936DE400A1}" destId="{AF2EC647-815D-462B-9A8D-0F7EDC67FB05}" srcOrd="2" destOrd="0" presId="urn:diagrams.loki3.com/BracketList"/>
    <dgm:cxn modelId="{1DDF4533-83BB-41E8-80A1-8B847D8DC94F}" type="presParOf" srcId="{DD98E499-0FE9-4905-8058-A2936DE400A1}" destId="{77E8DA2A-0542-4E7D-8143-3F47D599B7BB}" srcOrd="3" destOrd="0" presId="urn:diagrams.loki3.com/BracketList"/>
    <dgm:cxn modelId="{7E869960-71C0-4EAA-83C3-35BDACEE17D9}" type="presParOf" srcId="{72D71089-55ED-4D93-9ED7-83B9DBD8160B}" destId="{426EA863-DE0F-441E-9D84-81DD2C31D54B}" srcOrd="3" destOrd="0" presId="urn:diagrams.loki3.com/BracketList"/>
    <dgm:cxn modelId="{A858DB70-8D1F-440F-9F98-AD0E96AE2B06}" type="presParOf" srcId="{72D71089-55ED-4D93-9ED7-83B9DBD8160B}" destId="{3EF5EEA6-0DCF-4B70-BC0F-7187E4C4CADD}" srcOrd="4" destOrd="0" presId="urn:diagrams.loki3.com/BracketList"/>
    <dgm:cxn modelId="{86446107-BD28-41A2-9544-4A3B946E7B03}" type="presParOf" srcId="{3EF5EEA6-0DCF-4B70-BC0F-7187E4C4CADD}" destId="{7ABEAB70-415C-4B74-9688-20E0FA70EFDD}" srcOrd="0" destOrd="0" presId="urn:diagrams.loki3.com/BracketList"/>
    <dgm:cxn modelId="{CD892EFA-F830-4882-B172-6C79ADA10E4C}" type="presParOf" srcId="{3EF5EEA6-0DCF-4B70-BC0F-7187E4C4CADD}" destId="{8DF784FA-EC0F-41EE-84AB-2355889645C5}" srcOrd="1" destOrd="0" presId="urn:diagrams.loki3.com/BracketList"/>
    <dgm:cxn modelId="{22CD6258-7015-4196-892C-775B826B03F9}" type="presParOf" srcId="{3EF5EEA6-0DCF-4B70-BC0F-7187E4C4CADD}" destId="{1CFF15B1-344C-44A9-A895-DC8914E36402}" srcOrd="2" destOrd="0" presId="urn:diagrams.loki3.com/BracketList"/>
    <dgm:cxn modelId="{F5B90BCE-06C9-4A99-B25A-433243C50A62}" type="presParOf" srcId="{3EF5EEA6-0DCF-4B70-BC0F-7187E4C4CADD}" destId="{6CE3D4A8-9648-4C6E-87CD-79E1F102E9E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03BC024-876D-47CB-B2A4-DBEDD316C753}"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57C4B65-3960-464E-A25D-5F59BDF2BC86}">
      <dgm:prSet phldrT="[Text]"/>
      <dgm:spPr/>
      <dgm:t>
        <a:bodyPr/>
        <a:lstStyle/>
        <a:p>
          <a:r>
            <a:rPr lang="en-US" dirty="0"/>
            <a:t>Bio-chemical</a:t>
          </a:r>
        </a:p>
      </dgm:t>
    </dgm:pt>
    <dgm:pt modelId="{73404805-C106-41FA-A117-864DD05C7799}" type="parTrans" cxnId="{91C2961D-6E22-4715-8F6F-5848B006D930}">
      <dgm:prSet/>
      <dgm:spPr/>
      <dgm:t>
        <a:bodyPr/>
        <a:lstStyle/>
        <a:p>
          <a:endParaRPr lang="en-US"/>
        </a:p>
      </dgm:t>
    </dgm:pt>
    <dgm:pt modelId="{37CD7A84-83EB-45DC-9584-AC653DA1BFB3}" type="sibTrans" cxnId="{91C2961D-6E22-4715-8F6F-5848B006D930}">
      <dgm:prSet/>
      <dgm:spPr/>
      <dgm:t>
        <a:bodyPr/>
        <a:lstStyle/>
        <a:p>
          <a:endParaRPr lang="en-US"/>
        </a:p>
      </dgm:t>
    </dgm:pt>
    <dgm:pt modelId="{B604A5EF-8D7B-443B-BA4F-80DD851E7BBE}">
      <dgm:prSet phldrT="[Text]"/>
      <dgm:spPr/>
      <dgm:t>
        <a:bodyPr/>
        <a:lstStyle/>
        <a:p>
          <a:r>
            <a:rPr lang="en-US"/>
            <a:t>Pyrolysis: Long Carbon Chain fuel- diesel, aviation fuel</a:t>
          </a:r>
          <a:endParaRPr lang="en-US" dirty="0"/>
        </a:p>
      </dgm:t>
    </dgm:pt>
    <dgm:pt modelId="{5AB9C581-C4B2-4C44-A843-0911E3F2A867}" type="parTrans" cxnId="{492B6B73-72B4-46C3-9077-A159E493E28C}">
      <dgm:prSet/>
      <dgm:spPr/>
      <dgm:t>
        <a:bodyPr/>
        <a:lstStyle/>
        <a:p>
          <a:endParaRPr lang="en-US"/>
        </a:p>
      </dgm:t>
    </dgm:pt>
    <dgm:pt modelId="{C284FBEB-529F-4D20-898A-333945A5E96B}" type="sibTrans" cxnId="{492B6B73-72B4-46C3-9077-A159E493E28C}">
      <dgm:prSet/>
      <dgm:spPr/>
      <dgm:t>
        <a:bodyPr/>
        <a:lstStyle/>
        <a:p>
          <a:endParaRPr lang="en-US"/>
        </a:p>
      </dgm:t>
    </dgm:pt>
    <dgm:pt modelId="{74A6076E-42D0-439D-92FF-C89B25ACD25A}">
      <dgm:prSet phldrT="[Text]"/>
      <dgm:spPr/>
      <dgm:t>
        <a:bodyPr/>
        <a:lstStyle/>
        <a:p>
          <a:r>
            <a:rPr lang="en-US" dirty="0"/>
            <a:t>Thermo-Chemical</a:t>
          </a:r>
        </a:p>
      </dgm:t>
    </dgm:pt>
    <dgm:pt modelId="{0840CBD6-ADB7-409D-A702-9E97F8DC4F3A}" type="parTrans" cxnId="{E6E07FB2-81FC-4DBE-8FF4-98C6DA88E12E}">
      <dgm:prSet/>
      <dgm:spPr/>
      <dgm:t>
        <a:bodyPr/>
        <a:lstStyle/>
        <a:p>
          <a:endParaRPr lang="en-US"/>
        </a:p>
      </dgm:t>
    </dgm:pt>
    <dgm:pt modelId="{6E09089E-93F0-4694-AEAA-80390C2937C2}" type="sibTrans" cxnId="{E6E07FB2-81FC-4DBE-8FF4-98C6DA88E12E}">
      <dgm:prSet/>
      <dgm:spPr/>
      <dgm:t>
        <a:bodyPr/>
        <a:lstStyle/>
        <a:p>
          <a:endParaRPr lang="en-US"/>
        </a:p>
      </dgm:t>
    </dgm:pt>
    <dgm:pt modelId="{A2DAA53F-9545-4FC9-A577-3608339778FD}">
      <dgm:prSet phldrT="[Text]"/>
      <dgm:spPr/>
      <dgm:t>
        <a:bodyPr/>
        <a:lstStyle/>
        <a:p>
          <a:r>
            <a:rPr lang="en-US" dirty="0"/>
            <a:t>Microbes</a:t>
          </a:r>
        </a:p>
      </dgm:t>
    </dgm:pt>
    <dgm:pt modelId="{774D62A8-F4B4-493E-9441-5B378B96D2C8}" type="parTrans" cxnId="{6982A840-1EF0-4081-BB3C-A2F50A0BB654}">
      <dgm:prSet/>
      <dgm:spPr/>
      <dgm:t>
        <a:bodyPr/>
        <a:lstStyle/>
        <a:p>
          <a:endParaRPr lang="en-US"/>
        </a:p>
      </dgm:t>
    </dgm:pt>
    <dgm:pt modelId="{EE43E64C-B5BF-4611-AE0B-61103BEAF809}" type="sibTrans" cxnId="{6982A840-1EF0-4081-BB3C-A2F50A0BB654}">
      <dgm:prSet/>
      <dgm:spPr/>
      <dgm:t>
        <a:bodyPr/>
        <a:lstStyle/>
        <a:p>
          <a:endParaRPr lang="en-US"/>
        </a:p>
      </dgm:t>
    </dgm:pt>
    <dgm:pt modelId="{CC70F3FB-9F1D-4AE6-977E-3B2AF07443A6}">
      <dgm:prSet phldrT="[Text]"/>
      <dgm:spPr/>
      <dgm:t>
        <a:bodyPr/>
        <a:lstStyle/>
        <a:p>
          <a:r>
            <a:rPr lang="en-US" dirty="0"/>
            <a:t>Cellulose ► Sugar (glucose, Xylose)</a:t>
          </a:r>
        </a:p>
      </dgm:t>
    </dgm:pt>
    <dgm:pt modelId="{AEEB6471-84FF-4B86-AF86-A168C469E7BA}" type="parTrans" cxnId="{C1893F57-5C3C-4869-9358-8CCF78E4E805}">
      <dgm:prSet/>
      <dgm:spPr/>
      <dgm:t>
        <a:bodyPr/>
        <a:lstStyle/>
        <a:p>
          <a:endParaRPr lang="en-US"/>
        </a:p>
      </dgm:t>
    </dgm:pt>
    <dgm:pt modelId="{BC4CC89A-376B-4891-8AC6-A313650AD2F0}" type="sibTrans" cxnId="{C1893F57-5C3C-4869-9358-8CCF78E4E805}">
      <dgm:prSet/>
      <dgm:spPr/>
      <dgm:t>
        <a:bodyPr/>
        <a:lstStyle/>
        <a:p>
          <a:endParaRPr lang="en-US"/>
        </a:p>
      </dgm:t>
    </dgm:pt>
    <dgm:pt modelId="{425263EB-2049-4488-8733-180AEA84B45D}">
      <dgm:prSet phldrT="[Text]"/>
      <dgm:spPr/>
      <dgm:t>
        <a:bodyPr/>
        <a:lstStyle/>
        <a:p>
          <a:r>
            <a:rPr lang="en-US" dirty="0"/>
            <a:t>Fermentation► Ethanol</a:t>
          </a:r>
        </a:p>
      </dgm:t>
    </dgm:pt>
    <dgm:pt modelId="{6788A3C3-3622-482C-8116-C0A4AE6893C7}" type="parTrans" cxnId="{445546C0-D34A-479C-AB72-938B46B32CFA}">
      <dgm:prSet/>
      <dgm:spPr/>
      <dgm:t>
        <a:bodyPr/>
        <a:lstStyle/>
        <a:p>
          <a:endParaRPr lang="en-US"/>
        </a:p>
      </dgm:t>
    </dgm:pt>
    <dgm:pt modelId="{DF61D882-CDFE-46A1-9AC1-C5A3ABCBB6C1}" type="sibTrans" cxnId="{445546C0-D34A-479C-AB72-938B46B32CFA}">
      <dgm:prSet/>
      <dgm:spPr/>
      <dgm:t>
        <a:bodyPr/>
        <a:lstStyle/>
        <a:p>
          <a:endParaRPr lang="en-US"/>
        </a:p>
      </dgm:t>
    </dgm:pt>
    <dgm:pt modelId="{8F7345A9-E819-4FEB-8904-2AF6AE151F7B}">
      <dgm:prSet phldrT="[Text]"/>
      <dgm:spPr/>
      <dgm:t>
        <a:bodyPr/>
        <a:lstStyle/>
        <a:p>
          <a:r>
            <a:rPr lang="en-US"/>
            <a:t>Short Carbon Chain fuel </a:t>
          </a:r>
          <a:endParaRPr lang="en-US" dirty="0"/>
        </a:p>
      </dgm:t>
    </dgm:pt>
    <dgm:pt modelId="{B53FA85C-6D3B-4ED6-AF7F-9EF89DF81D78}" type="parTrans" cxnId="{0078DD42-2414-4798-B61D-D06CC81E0F9A}">
      <dgm:prSet/>
      <dgm:spPr/>
      <dgm:t>
        <a:bodyPr/>
        <a:lstStyle/>
        <a:p>
          <a:endParaRPr lang="en-US"/>
        </a:p>
      </dgm:t>
    </dgm:pt>
    <dgm:pt modelId="{F63E0E58-9F2F-461C-8C8B-A1B7053D500F}" type="sibTrans" cxnId="{0078DD42-2414-4798-B61D-D06CC81E0F9A}">
      <dgm:prSet/>
      <dgm:spPr/>
      <dgm:t>
        <a:bodyPr/>
        <a:lstStyle/>
        <a:p>
          <a:endParaRPr lang="en-US"/>
        </a:p>
      </dgm:t>
    </dgm:pt>
    <dgm:pt modelId="{D3470886-224D-4080-93B9-F65230561B40}">
      <dgm:prSet phldrT="[Text]"/>
      <dgm:spPr/>
      <dgm:t>
        <a:bodyPr/>
        <a:lstStyle/>
        <a:p>
          <a:r>
            <a:rPr lang="en-US" dirty="0"/>
            <a:t>Gasification : Syngas (CO+H2)</a:t>
          </a:r>
        </a:p>
      </dgm:t>
    </dgm:pt>
    <dgm:pt modelId="{A39ADE17-61B3-43B4-A93A-0554578F5EFE}" type="parTrans" cxnId="{40F58084-685B-44F7-B570-B6BF06A7061B}">
      <dgm:prSet/>
      <dgm:spPr/>
      <dgm:t>
        <a:bodyPr/>
        <a:lstStyle/>
        <a:p>
          <a:endParaRPr lang="en-US"/>
        </a:p>
      </dgm:t>
    </dgm:pt>
    <dgm:pt modelId="{0BEE4574-7C99-4785-9617-6D8D1F2F94C9}" type="sibTrans" cxnId="{40F58084-685B-44F7-B570-B6BF06A7061B}">
      <dgm:prSet/>
      <dgm:spPr/>
      <dgm:t>
        <a:bodyPr/>
        <a:lstStyle/>
        <a:p>
          <a:endParaRPr lang="en-US"/>
        </a:p>
      </dgm:t>
    </dgm:pt>
    <dgm:pt modelId="{DFCF98B0-0346-4831-B8CF-D196BABFED9B}" type="pres">
      <dgm:prSet presAssocID="{303BC024-876D-47CB-B2A4-DBEDD316C753}" presName="Name0" presStyleCnt="0">
        <dgm:presLayoutVars>
          <dgm:dir/>
          <dgm:animLvl val="lvl"/>
          <dgm:resizeHandles val="exact"/>
        </dgm:presLayoutVars>
      </dgm:prSet>
      <dgm:spPr/>
    </dgm:pt>
    <dgm:pt modelId="{A5B5AFFE-8B4A-462C-8576-C9D64AC061D7}" type="pres">
      <dgm:prSet presAssocID="{C57C4B65-3960-464E-A25D-5F59BDF2BC86}" presName="composite" presStyleCnt="0"/>
      <dgm:spPr/>
    </dgm:pt>
    <dgm:pt modelId="{D2793CA3-2353-4041-A18A-7EC8BA517C3D}" type="pres">
      <dgm:prSet presAssocID="{C57C4B65-3960-464E-A25D-5F59BDF2BC86}" presName="parTx" presStyleLbl="alignNode1" presStyleIdx="0" presStyleCnt="2">
        <dgm:presLayoutVars>
          <dgm:chMax val="0"/>
          <dgm:chPref val="0"/>
          <dgm:bulletEnabled val="1"/>
        </dgm:presLayoutVars>
      </dgm:prSet>
      <dgm:spPr/>
    </dgm:pt>
    <dgm:pt modelId="{9948EFF2-2876-4852-9F5F-F9A4B6B3F296}" type="pres">
      <dgm:prSet presAssocID="{C57C4B65-3960-464E-A25D-5F59BDF2BC86}" presName="desTx" presStyleLbl="alignAccFollowNode1" presStyleIdx="0" presStyleCnt="2">
        <dgm:presLayoutVars>
          <dgm:bulletEnabled val="1"/>
        </dgm:presLayoutVars>
      </dgm:prSet>
      <dgm:spPr/>
    </dgm:pt>
    <dgm:pt modelId="{C96ECDAB-16E0-4BAB-95FA-11062795E00A}" type="pres">
      <dgm:prSet presAssocID="{37CD7A84-83EB-45DC-9584-AC653DA1BFB3}" presName="space" presStyleCnt="0"/>
      <dgm:spPr/>
    </dgm:pt>
    <dgm:pt modelId="{70AB0DF9-220B-4240-939E-8B88A974FA97}" type="pres">
      <dgm:prSet presAssocID="{74A6076E-42D0-439D-92FF-C89B25ACD25A}" presName="composite" presStyleCnt="0"/>
      <dgm:spPr/>
    </dgm:pt>
    <dgm:pt modelId="{737025C8-16B0-4648-B89C-C25357B275AD}" type="pres">
      <dgm:prSet presAssocID="{74A6076E-42D0-439D-92FF-C89B25ACD25A}" presName="parTx" presStyleLbl="alignNode1" presStyleIdx="1" presStyleCnt="2">
        <dgm:presLayoutVars>
          <dgm:chMax val="0"/>
          <dgm:chPref val="0"/>
          <dgm:bulletEnabled val="1"/>
        </dgm:presLayoutVars>
      </dgm:prSet>
      <dgm:spPr/>
    </dgm:pt>
    <dgm:pt modelId="{9878DE61-7497-45FD-B8BC-D93C8BE67B63}" type="pres">
      <dgm:prSet presAssocID="{74A6076E-42D0-439D-92FF-C89B25ACD25A}" presName="desTx" presStyleLbl="alignAccFollowNode1" presStyleIdx="1" presStyleCnt="2">
        <dgm:presLayoutVars>
          <dgm:bulletEnabled val="1"/>
        </dgm:presLayoutVars>
      </dgm:prSet>
      <dgm:spPr/>
    </dgm:pt>
  </dgm:ptLst>
  <dgm:cxnLst>
    <dgm:cxn modelId="{995DDE2E-3979-476A-AD58-43D31AA62F92}" type="presOf" srcId="{425263EB-2049-4488-8733-180AEA84B45D}" destId="{9948EFF2-2876-4852-9F5F-F9A4B6B3F296}" srcOrd="0" destOrd="2" presId="urn:microsoft.com/office/officeart/2005/8/layout/hList1"/>
    <dgm:cxn modelId="{D2D09052-775B-424E-8D7E-A44F34E1AA5E}" type="presOf" srcId="{8F7345A9-E819-4FEB-8904-2AF6AE151F7B}" destId="{9948EFF2-2876-4852-9F5F-F9A4B6B3F296}" srcOrd="0" destOrd="3" presId="urn:microsoft.com/office/officeart/2005/8/layout/hList1"/>
    <dgm:cxn modelId="{6AC57E73-7414-4E63-9600-C3831DDDAD37}" type="presOf" srcId="{C57C4B65-3960-464E-A25D-5F59BDF2BC86}" destId="{D2793CA3-2353-4041-A18A-7EC8BA517C3D}" srcOrd="0" destOrd="0" presId="urn:microsoft.com/office/officeart/2005/8/layout/hList1"/>
    <dgm:cxn modelId="{B10A4DC4-EDEC-4F83-82E5-9F1F2768535E}" type="presOf" srcId="{303BC024-876D-47CB-B2A4-DBEDD316C753}" destId="{DFCF98B0-0346-4831-B8CF-D196BABFED9B}" srcOrd="0" destOrd="0" presId="urn:microsoft.com/office/officeart/2005/8/layout/hList1"/>
    <dgm:cxn modelId="{1B02F1F7-6892-453D-9872-45FD7FF8A97C}" type="presOf" srcId="{CC70F3FB-9F1D-4AE6-977E-3B2AF07443A6}" destId="{9948EFF2-2876-4852-9F5F-F9A4B6B3F296}" srcOrd="0" destOrd="1" presId="urn:microsoft.com/office/officeart/2005/8/layout/hList1"/>
    <dgm:cxn modelId="{C1893F57-5C3C-4869-9358-8CCF78E4E805}" srcId="{C57C4B65-3960-464E-A25D-5F59BDF2BC86}" destId="{CC70F3FB-9F1D-4AE6-977E-3B2AF07443A6}" srcOrd="1" destOrd="0" parTransId="{AEEB6471-84FF-4B86-AF86-A168C469E7BA}" sibTransId="{BC4CC89A-376B-4891-8AC6-A313650AD2F0}"/>
    <dgm:cxn modelId="{91C2961D-6E22-4715-8F6F-5848B006D930}" srcId="{303BC024-876D-47CB-B2A4-DBEDD316C753}" destId="{C57C4B65-3960-464E-A25D-5F59BDF2BC86}" srcOrd="0" destOrd="0" parTransId="{73404805-C106-41FA-A117-864DD05C7799}" sibTransId="{37CD7A84-83EB-45DC-9584-AC653DA1BFB3}"/>
    <dgm:cxn modelId="{2D2972C2-E7D1-479B-BD6D-BC0B2661680F}" type="presOf" srcId="{74A6076E-42D0-439D-92FF-C89B25ACD25A}" destId="{737025C8-16B0-4648-B89C-C25357B275AD}" srcOrd="0" destOrd="0" presId="urn:microsoft.com/office/officeart/2005/8/layout/hList1"/>
    <dgm:cxn modelId="{0078DD42-2414-4798-B61D-D06CC81E0F9A}" srcId="{C57C4B65-3960-464E-A25D-5F59BDF2BC86}" destId="{8F7345A9-E819-4FEB-8904-2AF6AE151F7B}" srcOrd="3" destOrd="0" parTransId="{B53FA85C-6D3B-4ED6-AF7F-9EF89DF81D78}" sibTransId="{F63E0E58-9F2F-461C-8C8B-A1B7053D500F}"/>
    <dgm:cxn modelId="{6982A840-1EF0-4081-BB3C-A2F50A0BB654}" srcId="{C57C4B65-3960-464E-A25D-5F59BDF2BC86}" destId="{A2DAA53F-9545-4FC9-A577-3608339778FD}" srcOrd="0" destOrd="0" parTransId="{774D62A8-F4B4-493E-9441-5B378B96D2C8}" sibTransId="{EE43E64C-B5BF-4611-AE0B-61103BEAF809}"/>
    <dgm:cxn modelId="{445546C0-D34A-479C-AB72-938B46B32CFA}" srcId="{C57C4B65-3960-464E-A25D-5F59BDF2BC86}" destId="{425263EB-2049-4488-8733-180AEA84B45D}" srcOrd="2" destOrd="0" parTransId="{6788A3C3-3622-482C-8116-C0A4AE6893C7}" sibTransId="{DF61D882-CDFE-46A1-9AC1-C5A3ABCBB6C1}"/>
    <dgm:cxn modelId="{4FBA8B39-7D39-4597-807B-B687B393F4FA}" type="presOf" srcId="{A2DAA53F-9545-4FC9-A577-3608339778FD}" destId="{9948EFF2-2876-4852-9F5F-F9A4B6B3F296}" srcOrd="0" destOrd="0" presId="urn:microsoft.com/office/officeart/2005/8/layout/hList1"/>
    <dgm:cxn modelId="{40F58084-685B-44F7-B570-B6BF06A7061B}" srcId="{74A6076E-42D0-439D-92FF-C89B25ACD25A}" destId="{D3470886-224D-4080-93B9-F65230561B40}" srcOrd="0" destOrd="0" parTransId="{A39ADE17-61B3-43B4-A93A-0554578F5EFE}" sibTransId="{0BEE4574-7C99-4785-9617-6D8D1F2F94C9}"/>
    <dgm:cxn modelId="{17D716D9-174B-40ED-B388-6092B04F12FF}" type="presOf" srcId="{D3470886-224D-4080-93B9-F65230561B40}" destId="{9878DE61-7497-45FD-B8BC-D93C8BE67B63}" srcOrd="0" destOrd="0" presId="urn:microsoft.com/office/officeart/2005/8/layout/hList1"/>
    <dgm:cxn modelId="{492B6B73-72B4-46C3-9077-A159E493E28C}" srcId="{74A6076E-42D0-439D-92FF-C89B25ACD25A}" destId="{B604A5EF-8D7B-443B-BA4F-80DD851E7BBE}" srcOrd="1" destOrd="0" parTransId="{5AB9C581-C4B2-4C44-A843-0911E3F2A867}" sibTransId="{C284FBEB-529F-4D20-898A-333945A5E96B}"/>
    <dgm:cxn modelId="{0EC27D4B-2DDD-4376-ACDC-6D107A36B3C9}" type="presOf" srcId="{B604A5EF-8D7B-443B-BA4F-80DD851E7BBE}" destId="{9878DE61-7497-45FD-B8BC-D93C8BE67B63}" srcOrd="0" destOrd="1" presId="urn:microsoft.com/office/officeart/2005/8/layout/hList1"/>
    <dgm:cxn modelId="{E6E07FB2-81FC-4DBE-8FF4-98C6DA88E12E}" srcId="{303BC024-876D-47CB-B2A4-DBEDD316C753}" destId="{74A6076E-42D0-439D-92FF-C89B25ACD25A}" srcOrd="1" destOrd="0" parTransId="{0840CBD6-ADB7-409D-A702-9E97F8DC4F3A}" sibTransId="{6E09089E-93F0-4694-AEAA-80390C2937C2}"/>
    <dgm:cxn modelId="{2C8B3965-1A1B-4F19-9185-0CD5C7BD529D}" type="presParOf" srcId="{DFCF98B0-0346-4831-B8CF-D196BABFED9B}" destId="{A5B5AFFE-8B4A-462C-8576-C9D64AC061D7}" srcOrd="0" destOrd="0" presId="urn:microsoft.com/office/officeart/2005/8/layout/hList1"/>
    <dgm:cxn modelId="{DF7AC477-A9B9-42D4-B224-5B25C81F64E1}" type="presParOf" srcId="{A5B5AFFE-8B4A-462C-8576-C9D64AC061D7}" destId="{D2793CA3-2353-4041-A18A-7EC8BA517C3D}" srcOrd="0" destOrd="0" presId="urn:microsoft.com/office/officeart/2005/8/layout/hList1"/>
    <dgm:cxn modelId="{0A889AA4-D4FA-40D5-B967-B5A46E53417B}" type="presParOf" srcId="{A5B5AFFE-8B4A-462C-8576-C9D64AC061D7}" destId="{9948EFF2-2876-4852-9F5F-F9A4B6B3F296}" srcOrd="1" destOrd="0" presId="urn:microsoft.com/office/officeart/2005/8/layout/hList1"/>
    <dgm:cxn modelId="{481284B1-AF7D-4610-B460-3285F2418F1C}" type="presParOf" srcId="{DFCF98B0-0346-4831-B8CF-D196BABFED9B}" destId="{C96ECDAB-16E0-4BAB-95FA-11062795E00A}" srcOrd="1" destOrd="0" presId="urn:microsoft.com/office/officeart/2005/8/layout/hList1"/>
    <dgm:cxn modelId="{60DAC42A-BC52-4A5C-99DB-76B1C65653E7}" type="presParOf" srcId="{DFCF98B0-0346-4831-B8CF-D196BABFED9B}" destId="{70AB0DF9-220B-4240-939E-8B88A974FA97}" srcOrd="2" destOrd="0" presId="urn:microsoft.com/office/officeart/2005/8/layout/hList1"/>
    <dgm:cxn modelId="{6DC966C4-294E-40A5-A8AD-6DB3B165F508}" type="presParOf" srcId="{70AB0DF9-220B-4240-939E-8B88A974FA97}" destId="{737025C8-16B0-4648-B89C-C25357B275AD}" srcOrd="0" destOrd="0" presId="urn:microsoft.com/office/officeart/2005/8/layout/hList1"/>
    <dgm:cxn modelId="{E7236538-B50B-4481-8484-8C56BE9AC456}" type="presParOf" srcId="{70AB0DF9-220B-4240-939E-8B88A974FA97}" destId="{9878DE61-7497-45FD-B8BC-D93C8BE67B6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EF43200-2121-4921-951D-D656AC93D364}" type="doc">
      <dgm:prSet loTypeId="urn:microsoft.com/office/officeart/2009/3/layout/StepUpProcess" loCatId="process" qsTypeId="urn:microsoft.com/office/officeart/2005/8/quickstyle/simple1" qsCatId="simple" csTypeId="urn:microsoft.com/office/officeart/2005/8/colors/colorful3" csCatId="colorful" phldr="1"/>
      <dgm:spPr/>
    </dgm:pt>
    <dgm:pt modelId="{3F8577B4-77F1-4B68-87E7-5F22CD5B6D4C}">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Solar</a:t>
          </a:r>
        </a:p>
      </dgm:t>
    </dgm:pt>
    <dgm:pt modelId="{77BEA68D-52D6-4770-AD40-523731367741}" type="parTrans" cxnId="{6DB6F94C-0AC8-4B89-9DC7-325C20ECCF85}">
      <dgm:prSet/>
      <dgm:spPr/>
      <dgm:t>
        <a:bodyPr/>
        <a:lstStyle/>
        <a:p>
          <a:endParaRPr lang="en-US"/>
        </a:p>
      </dgm:t>
    </dgm:pt>
    <dgm:pt modelId="{63B9B9EE-97B1-4652-9AE6-44063997DE8F}" type="sibTrans" cxnId="{6DB6F94C-0AC8-4B89-9DC7-325C20ECCF85}">
      <dgm:prSet/>
      <dgm:spPr/>
      <dgm:t>
        <a:bodyPr/>
        <a:lstStyle/>
        <a:p>
          <a:endParaRPr lang="en-US"/>
        </a:p>
      </dgm:t>
    </dgm:pt>
    <dgm:pt modelId="{6682420C-AF00-4531-AAB3-7F3E2F581F10}">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Wind</a:t>
          </a:r>
        </a:p>
      </dgm:t>
    </dgm:pt>
    <dgm:pt modelId="{EF8B1BAD-1344-4C60-A8A3-5B6A2DF785B9}" type="parTrans" cxnId="{4340B692-7A01-4D35-9852-36A4149BF0EB}">
      <dgm:prSet/>
      <dgm:spPr/>
      <dgm:t>
        <a:bodyPr/>
        <a:lstStyle/>
        <a:p>
          <a:endParaRPr lang="en-US"/>
        </a:p>
      </dgm:t>
    </dgm:pt>
    <dgm:pt modelId="{D775C013-7F66-4114-B0ED-C84EBE7C8972}" type="sibTrans" cxnId="{4340B692-7A01-4D35-9852-36A4149BF0EB}">
      <dgm:prSet/>
      <dgm:spPr/>
      <dgm:t>
        <a:bodyPr/>
        <a:lstStyle/>
        <a:p>
          <a:endParaRPr lang="en-US"/>
        </a:p>
      </dgm:t>
    </dgm:pt>
    <dgm:pt modelId="{BD36DBC9-3F98-4B1F-9130-24328D38B782}">
      <dgm:prSet phldrT="[Tex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3600" dirty="0"/>
            <a:t>Biomass</a:t>
          </a:r>
        </a:p>
      </dgm:t>
    </dgm:pt>
    <dgm:pt modelId="{D4A4058B-BCF6-4E9E-96F2-5C8C3330C44B}" type="parTrans" cxnId="{9AA7ECC0-FF13-4DE2-BADD-58C92CF281F2}">
      <dgm:prSet/>
      <dgm:spPr/>
      <dgm:t>
        <a:bodyPr/>
        <a:lstStyle/>
        <a:p>
          <a:endParaRPr lang="en-US"/>
        </a:p>
      </dgm:t>
    </dgm:pt>
    <dgm:pt modelId="{E64D5902-A8F2-4A09-9E31-35DED1EAFAE0}" type="sibTrans" cxnId="{9AA7ECC0-FF13-4DE2-BADD-58C92CF281F2}">
      <dgm:prSet/>
      <dgm:spPr/>
      <dgm:t>
        <a:bodyPr/>
        <a:lstStyle/>
        <a:p>
          <a:endParaRPr lang="en-US"/>
        </a:p>
      </dgm:t>
    </dgm:pt>
    <dgm:pt modelId="{496111B9-8F8C-4F79-8285-5CEE072EEE92}">
      <dgm:prSet phldrT="[Text]" custT="1">
        <dgm:style>
          <a:lnRef idx="1">
            <a:schemeClr val="accent4"/>
          </a:lnRef>
          <a:fillRef idx="2">
            <a:schemeClr val="accent4"/>
          </a:fillRef>
          <a:effectRef idx="1">
            <a:schemeClr val="accent4"/>
          </a:effectRef>
          <a:fontRef idx="minor">
            <a:schemeClr val="dk1"/>
          </a:fontRef>
        </dgm:style>
      </dgm:prSet>
      <dgm:spPr>
        <a:solidFill>
          <a:srgbClr val="FFC000"/>
        </a:solidFill>
        <a:ln/>
      </dgm:spPr>
      <dgm:t>
        <a:bodyPr/>
        <a:lstStyle/>
        <a:p>
          <a:r>
            <a:rPr lang="en-US" sz="3600" dirty="0"/>
            <a:t>Small Hydro</a:t>
          </a:r>
        </a:p>
      </dgm:t>
    </dgm:pt>
    <dgm:pt modelId="{18DB00FD-C396-427B-B494-EDCB243B10D7}" type="parTrans" cxnId="{A3F753D3-6557-48BE-A693-39FA636654A0}">
      <dgm:prSet/>
      <dgm:spPr/>
      <dgm:t>
        <a:bodyPr/>
        <a:lstStyle/>
        <a:p>
          <a:endParaRPr lang="en-US"/>
        </a:p>
      </dgm:t>
    </dgm:pt>
    <dgm:pt modelId="{2987DCE3-2162-411E-ACF1-FD5EB98A4C82}" type="sibTrans" cxnId="{A3F753D3-6557-48BE-A693-39FA636654A0}">
      <dgm:prSet/>
      <dgm:spPr/>
      <dgm:t>
        <a:bodyPr/>
        <a:lstStyle/>
        <a:p>
          <a:endParaRPr lang="en-US"/>
        </a:p>
      </dgm:t>
    </dgm:pt>
    <dgm:pt modelId="{14CC3F0A-8BB9-4C5D-A55F-618E5B146E2B}" type="pres">
      <dgm:prSet presAssocID="{5EF43200-2121-4921-951D-D656AC93D364}" presName="rootnode" presStyleCnt="0">
        <dgm:presLayoutVars>
          <dgm:chMax/>
          <dgm:chPref/>
          <dgm:dir/>
          <dgm:animLvl val="lvl"/>
        </dgm:presLayoutVars>
      </dgm:prSet>
      <dgm:spPr/>
    </dgm:pt>
    <dgm:pt modelId="{774024F4-5844-4A22-93F0-97ED389C2E8C}" type="pres">
      <dgm:prSet presAssocID="{496111B9-8F8C-4F79-8285-5CEE072EEE92}" presName="composite" presStyleCnt="0"/>
      <dgm:spPr/>
    </dgm:pt>
    <dgm:pt modelId="{93633419-53CB-4C87-B7D2-E3E750DBB8BE}" type="pres">
      <dgm:prSet presAssocID="{496111B9-8F8C-4F79-8285-5CEE072EEE92}" presName="LShape" presStyleLbl="alignNode1" presStyleIdx="0" presStyleCnt="7"/>
      <dgm:spPr/>
    </dgm:pt>
    <dgm:pt modelId="{091798C1-928E-4D71-B595-E73FA17E8DE9}" type="pres">
      <dgm:prSet presAssocID="{496111B9-8F8C-4F79-8285-5CEE072EEE92}" presName="ParentText" presStyleLbl="revTx" presStyleIdx="0" presStyleCnt="4">
        <dgm:presLayoutVars>
          <dgm:chMax val="0"/>
          <dgm:chPref val="0"/>
          <dgm:bulletEnabled val="1"/>
        </dgm:presLayoutVars>
      </dgm:prSet>
      <dgm:spPr/>
    </dgm:pt>
    <dgm:pt modelId="{CF331E8A-240F-4321-8066-1ABC542EFA4E}" type="pres">
      <dgm:prSet presAssocID="{496111B9-8F8C-4F79-8285-5CEE072EEE92}" presName="Triangle" presStyleLbl="alignNode1" presStyleIdx="1" presStyleCnt="7"/>
      <dgm:spPr/>
    </dgm:pt>
    <dgm:pt modelId="{2AA8CDBD-DD1F-4C8E-9B32-E9B5A5487DE2}" type="pres">
      <dgm:prSet presAssocID="{2987DCE3-2162-411E-ACF1-FD5EB98A4C82}" presName="sibTrans" presStyleCnt="0"/>
      <dgm:spPr/>
    </dgm:pt>
    <dgm:pt modelId="{71C0E1A9-6E57-4112-A8DF-4E7637099146}" type="pres">
      <dgm:prSet presAssocID="{2987DCE3-2162-411E-ACF1-FD5EB98A4C82}" presName="space" presStyleCnt="0"/>
      <dgm:spPr/>
    </dgm:pt>
    <dgm:pt modelId="{14A21968-919E-447E-A6CF-4063BA6E3CB2}" type="pres">
      <dgm:prSet presAssocID="{BD36DBC9-3F98-4B1F-9130-24328D38B782}" presName="composite" presStyleCnt="0"/>
      <dgm:spPr/>
    </dgm:pt>
    <dgm:pt modelId="{CC85E187-03CF-4FFB-9D0B-194855BC3F99}" type="pres">
      <dgm:prSet presAssocID="{BD36DBC9-3F98-4B1F-9130-24328D38B782}" presName="LShape" presStyleLbl="alignNode1" presStyleIdx="2" presStyleCnt="7"/>
      <dgm:spPr/>
    </dgm:pt>
    <dgm:pt modelId="{C0119473-6E50-4A6B-8AC9-C025CC9BF3C8}" type="pres">
      <dgm:prSet presAssocID="{BD36DBC9-3F98-4B1F-9130-24328D38B782}" presName="ParentText" presStyleLbl="revTx" presStyleIdx="1" presStyleCnt="4">
        <dgm:presLayoutVars>
          <dgm:chMax val="0"/>
          <dgm:chPref val="0"/>
          <dgm:bulletEnabled val="1"/>
        </dgm:presLayoutVars>
      </dgm:prSet>
      <dgm:spPr/>
    </dgm:pt>
    <dgm:pt modelId="{0B9265C7-5B95-4698-B5D4-C3C4696C58B3}" type="pres">
      <dgm:prSet presAssocID="{BD36DBC9-3F98-4B1F-9130-24328D38B782}" presName="Triangle" presStyleLbl="alignNode1" presStyleIdx="3" presStyleCnt="7"/>
      <dgm:spPr/>
    </dgm:pt>
    <dgm:pt modelId="{7FC4F7B2-E0F5-4CED-BB69-20B34F1C754F}" type="pres">
      <dgm:prSet presAssocID="{E64D5902-A8F2-4A09-9E31-35DED1EAFAE0}" presName="sibTrans" presStyleCnt="0"/>
      <dgm:spPr/>
    </dgm:pt>
    <dgm:pt modelId="{268C4C03-8AB4-49CC-A49B-0D7DB5D1FB00}" type="pres">
      <dgm:prSet presAssocID="{E64D5902-A8F2-4A09-9E31-35DED1EAFAE0}" presName="space" presStyleCnt="0"/>
      <dgm:spPr/>
    </dgm:pt>
    <dgm:pt modelId="{E82CEC5A-39AC-4173-B450-AA7CF3BA65FE}" type="pres">
      <dgm:prSet presAssocID="{6682420C-AF00-4531-AAB3-7F3E2F581F10}" presName="composite" presStyleCnt="0"/>
      <dgm:spPr/>
    </dgm:pt>
    <dgm:pt modelId="{C08E4519-126C-4AE3-A651-46328CF00D14}" type="pres">
      <dgm:prSet presAssocID="{6682420C-AF00-4531-AAB3-7F3E2F581F10}" presName="LShape" presStyleLbl="alignNode1" presStyleIdx="4" presStyleCnt="7"/>
      <dgm:spPr/>
    </dgm:pt>
    <dgm:pt modelId="{0BDE80F2-2A15-4D68-ACE0-39F5F311E044}" type="pres">
      <dgm:prSet presAssocID="{6682420C-AF00-4531-AAB3-7F3E2F581F10}" presName="ParentText" presStyleLbl="revTx" presStyleIdx="2" presStyleCnt="4">
        <dgm:presLayoutVars>
          <dgm:chMax val="0"/>
          <dgm:chPref val="0"/>
          <dgm:bulletEnabled val="1"/>
        </dgm:presLayoutVars>
      </dgm:prSet>
      <dgm:spPr/>
    </dgm:pt>
    <dgm:pt modelId="{503A4E7C-DCC7-4876-988C-74EF011D1F28}" type="pres">
      <dgm:prSet presAssocID="{6682420C-AF00-4531-AAB3-7F3E2F581F10}" presName="Triangle" presStyleLbl="alignNode1" presStyleIdx="5" presStyleCnt="7"/>
      <dgm:spPr/>
    </dgm:pt>
    <dgm:pt modelId="{0020FD70-6C0C-44C4-AC17-6543B8CD387F}" type="pres">
      <dgm:prSet presAssocID="{D775C013-7F66-4114-B0ED-C84EBE7C8972}" presName="sibTrans" presStyleCnt="0"/>
      <dgm:spPr/>
    </dgm:pt>
    <dgm:pt modelId="{742C5894-6B0C-47CA-A12B-37434463E81F}" type="pres">
      <dgm:prSet presAssocID="{D775C013-7F66-4114-B0ED-C84EBE7C8972}" presName="space" presStyleCnt="0"/>
      <dgm:spPr/>
    </dgm:pt>
    <dgm:pt modelId="{0175DEFF-1F3B-429D-B3DD-ADFFEBC4FD85}" type="pres">
      <dgm:prSet presAssocID="{3F8577B4-77F1-4B68-87E7-5F22CD5B6D4C}" presName="composite" presStyleCnt="0"/>
      <dgm:spPr/>
    </dgm:pt>
    <dgm:pt modelId="{40BE4D8F-ED03-47D3-88DE-D4DDAD8B32A2}" type="pres">
      <dgm:prSet presAssocID="{3F8577B4-77F1-4B68-87E7-5F22CD5B6D4C}" presName="LShape" presStyleLbl="alignNode1" presStyleIdx="6" presStyleCnt="7"/>
      <dgm:spPr/>
    </dgm:pt>
    <dgm:pt modelId="{6192D3D3-29A1-487E-835B-C67CAE3196FF}" type="pres">
      <dgm:prSet presAssocID="{3F8577B4-77F1-4B68-87E7-5F22CD5B6D4C}" presName="ParentText" presStyleLbl="revTx" presStyleIdx="3" presStyleCnt="4">
        <dgm:presLayoutVars>
          <dgm:chMax val="0"/>
          <dgm:chPref val="0"/>
          <dgm:bulletEnabled val="1"/>
        </dgm:presLayoutVars>
      </dgm:prSet>
      <dgm:spPr/>
    </dgm:pt>
  </dgm:ptLst>
  <dgm:cxnLst>
    <dgm:cxn modelId="{C88C4698-32E6-42E6-A80E-A3C13E4B6A09}" type="presOf" srcId="{5EF43200-2121-4921-951D-D656AC93D364}" destId="{14CC3F0A-8BB9-4C5D-A55F-618E5B146E2B}" srcOrd="0" destOrd="0" presId="urn:microsoft.com/office/officeart/2009/3/layout/StepUpProcess"/>
    <dgm:cxn modelId="{D4358321-2C6E-49B1-88AD-1C8A048F654E}" type="presOf" srcId="{496111B9-8F8C-4F79-8285-5CEE072EEE92}" destId="{091798C1-928E-4D71-B595-E73FA17E8DE9}" srcOrd="0" destOrd="0" presId="urn:microsoft.com/office/officeart/2009/3/layout/StepUpProcess"/>
    <dgm:cxn modelId="{06D7410D-FE91-4E95-87FC-93A85578D6C6}" type="presOf" srcId="{6682420C-AF00-4531-AAB3-7F3E2F581F10}" destId="{0BDE80F2-2A15-4D68-ACE0-39F5F311E044}" srcOrd="0" destOrd="0" presId="urn:microsoft.com/office/officeart/2009/3/layout/StepUpProcess"/>
    <dgm:cxn modelId="{8246D6D4-2EE8-4833-9A93-6086BA7E6885}" type="presOf" srcId="{3F8577B4-77F1-4B68-87E7-5F22CD5B6D4C}" destId="{6192D3D3-29A1-487E-835B-C67CAE3196FF}" srcOrd="0" destOrd="0" presId="urn:microsoft.com/office/officeart/2009/3/layout/StepUpProcess"/>
    <dgm:cxn modelId="{9AA7ECC0-FF13-4DE2-BADD-58C92CF281F2}" srcId="{5EF43200-2121-4921-951D-D656AC93D364}" destId="{BD36DBC9-3F98-4B1F-9130-24328D38B782}" srcOrd="1" destOrd="0" parTransId="{D4A4058B-BCF6-4E9E-96F2-5C8C3330C44B}" sibTransId="{E64D5902-A8F2-4A09-9E31-35DED1EAFAE0}"/>
    <dgm:cxn modelId="{4340B692-7A01-4D35-9852-36A4149BF0EB}" srcId="{5EF43200-2121-4921-951D-D656AC93D364}" destId="{6682420C-AF00-4531-AAB3-7F3E2F581F10}" srcOrd="2" destOrd="0" parTransId="{EF8B1BAD-1344-4C60-A8A3-5B6A2DF785B9}" sibTransId="{D775C013-7F66-4114-B0ED-C84EBE7C8972}"/>
    <dgm:cxn modelId="{A3F753D3-6557-48BE-A693-39FA636654A0}" srcId="{5EF43200-2121-4921-951D-D656AC93D364}" destId="{496111B9-8F8C-4F79-8285-5CEE072EEE92}" srcOrd="0" destOrd="0" parTransId="{18DB00FD-C396-427B-B494-EDCB243B10D7}" sibTransId="{2987DCE3-2162-411E-ACF1-FD5EB98A4C82}"/>
    <dgm:cxn modelId="{6DB6F94C-0AC8-4B89-9DC7-325C20ECCF85}" srcId="{5EF43200-2121-4921-951D-D656AC93D364}" destId="{3F8577B4-77F1-4B68-87E7-5F22CD5B6D4C}" srcOrd="3" destOrd="0" parTransId="{77BEA68D-52D6-4770-AD40-523731367741}" sibTransId="{63B9B9EE-97B1-4652-9AE6-44063997DE8F}"/>
    <dgm:cxn modelId="{B005927D-FC16-4FD6-B7EB-F02E2BF301B5}" type="presOf" srcId="{BD36DBC9-3F98-4B1F-9130-24328D38B782}" destId="{C0119473-6E50-4A6B-8AC9-C025CC9BF3C8}" srcOrd="0" destOrd="0" presId="urn:microsoft.com/office/officeart/2009/3/layout/StepUpProcess"/>
    <dgm:cxn modelId="{BAD7D1CD-8897-4026-BBB9-30870E765075}" type="presParOf" srcId="{14CC3F0A-8BB9-4C5D-A55F-618E5B146E2B}" destId="{774024F4-5844-4A22-93F0-97ED389C2E8C}" srcOrd="0" destOrd="0" presId="urn:microsoft.com/office/officeart/2009/3/layout/StepUpProcess"/>
    <dgm:cxn modelId="{44FB6CCC-3495-4743-A784-6E66EEC31FC0}" type="presParOf" srcId="{774024F4-5844-4A22-93F0-97ED389C2E8C}" destId="{93633419-53CB-4C87-B7D2-E3E750DBB8BE}" srcOrd="0" destOrd="0" presId="urn:microsoft.com/office/officeart/2009/3/layout/StepUpProcess"/>
    <dgm:cxn modelId="{FE8EF6DA-5DAB-45A1-BB56-8CE38EA69DBD}" type="presParOf" srcId="{774024F4-5844-4A22-93F0-97ED389C2E8C}" destId="{091798C1-928E-4D71-B595-E73FA17E8DE9}" srcOrd="1" destOrd="0" presId="urn:microsoft.com/office/officeart/2009/3/layout/StepUpProcess"/>
    <dgm:cxn modelId="{A1531903-BAC9-42E4-9EB9-B8CE87CC8EBB}" type="presParOf" srcId="{774024F4-5844-4A22-93F0-97ED389C2E8C}" destId="{CF331E8A-240F-4321-8066-1ABC542EFA4E}" srcOrd="2" destOrd="0" presId="urn:microsoft.com/office/officeart/2009/3/layout/StepUpProcess"/>
    <dgm:cxn modelId="{0C8D257C-94BE-4009-807E-A2D6B1151A95}" type="presParOf" srcId="{14CC3F0A-8BB9-4C5D-A55F-618E5B146E2B}" destId="{2AA8CDBD-DD1F-4C8E-9B32-E9B5A5487DE2}" srcOrd="1" destOrd="0" presId="urn:microsoft.com/office/officeart/2009/3/layout/StepUpProcess"/>
    <dgm:cxn modelId="{687A8521-3EA1-4798-84C7-F62388B5DBEC}" type="presParOf" srcId="{2AA8CDBD-DD1F-4C8E-9B32-E9B5A5487DE2}" destId="{71C0E1A9-6E57-4112-A8DF-4E7637099146}" srcOrd="0" destOrd="0" presId="urn:microsoft.com/office/officeart/2009/3/layout/StepUpProcess"/>
    <dgm:cxn modelId="{65A39DD0-D7E4-49DE-AEE1-5144E5102C5E}" type="presParOf" srcId="{14CC3F0A-8BB9-4C5D-A55F-618E5B146E2B}" destId="{14A21968-919E-447E-A6CF-4063BA6E3CB2}" srcOrd="2" destOrd="0" presId="urn:microsoft.com/office/officeart/2009/3/layout/StepUpProcess"/>
    <dgm:cxn modelId="{E3D1DF99-0E02-4B76-904D-83688DA7724E}" type="presParOf" srcId="{14A21968-919E-447E-A6CF-4063BA6E3CB2}" destId="{CC85E187-03CF-4FFB-9D0B-194855BC3F99}" srcOrd="0" destOrd="0" presId="urn:microsoft.com/office/officeart/2009/3/layout/StepUpProcess"/>
    <dgm:cxn modelId="{934408BB-DCD4-4721-B1AA-CD15557219CB}" type="presParOf" srcId="{14A21968-919E-447E-A6CF-4063BA6E3CB2}" destId="{C0119473-6E50-4A6B-8AC9-C025CC9BF3C8}" srcOrd="1" destOrd="0" presId="urn:microsoft.com/office/officeart/2009/3/layout/StepUpProcess"/>
    <dgm:cxn modelId="{5D4BCC90-043F-4621-A2BA-39DD50D161C7}" type="presParOf" srcId="{14A21968-919E-447E-A6CF-4063BA6E3CB2}" destId="{0B9265C7-5B95-4698-B5D4-C3C4696C58B3}" srcOrd="2" destOrd="0" presId="urn:microsoft.com/office/officeart/2009/3/layout/StepUpProcess"/>
    <dgm:cxn modelId="{5E334AD7-8046-418C-8643-B193E3383F7D}" type="presParOf" srcId="{14CC3F0A-8BB9-4C5D-A55F-618E5B146E2B}" destId="{7FC4F7B2-E0F5-4CED-BB69-20B34F1C754F}" srcOrd="3" destOrd="0" presId="urn:microsoft.com/office/officeart/2009/3/layout/StepUpProcess"/>
    <dgm:cxn modelId="{A9D588BE-683F-4E0D-9FDF-D1C07264FE87}" type="presParOf" srcId="{7FC4F7B2-E0F5-4CED-BB69-20B34F1C754F}" destId="{268C4C03-8AB4-49CC-A49B-0D7DB5D1FB00}" srcOrd="0" destOrd="0" presId="urn:microsoft.com/office/officeart/2009/3/layout/StepUpProcess"/>
    <dgm:cxn modelId="{96FEBC47-D113-4D2D-92D1-02DE06473609}" type="presParOf" srcId="{14CC3F0A-8BB9-4C5D-A55F-618E5B146E2B}" destId="{E82CEC5A-39AC-4173-B450-AA7CF3BA65FE}" srcOrd="4" destOrd="0" presId="urn:microsoft.com/office/officeart/2009/3/layout/StepUpProcess"/>
    <dgm:cxn modelId="{3D6BEBBF-08BF-4524-9C15-D1D8E985926A}" type="presParOf" srcId="{E82CEC5A-39AC-4173-B450-AA7CF3BA65FE}" destId="{C08E4519-126C-4AE3-A651-46328CF00D14}" srcOrd="0" destOrd="0" presId="urn:microsoft.com/office/officeart/2009/3/layout/StepUpProcess"/>
    <dgm:cxn modelId="{029BBAC9-D995-4F51-ADD1-762D0378A401}" type="presParOf" srcId="{E82CEC5A-39AC-4173-B450-AA7CF3BA65FE}" destId="{0BDE80F2-2A15-4D68-ACE0-39F5F311E044}" srcOrd="1" destOrd="0" presId="urn:microsoft.com/office/officeart/2009/3/layout/StepUpProcess"/>
    <dgm:cxn modelId="{57F9B7F0-B5F1-4395-95D1-2AA469055EF9}" type="presParOf" srcId="{E82CEC5A-39AC-4173-B450-AA7CF3BA65FE}" destId="{503A4E7C-DCC7-4876-988C-74EF011D1F28}" srcOrd="2" destOrd="0" presId="urn:microsoft.com/office/officeart/2009/3/layout/StepUpProcess"/>
    <dgm:cxn modelId="{36A772FC-9F44-4FED-BA25-1803C2E282C0}" type="presParOf" srcId="{14CC3F0A-8BB9-4C5D-A55F-618E5B146E2B}" destId="{0020FD70-6C0C-44C4-AC17-6543B8CD387F}" srcOrd="5" destOrd="0" presId="urn:microsoft.com/office/officeart/2009/3/layout/StepUpProcess"/>
    <dgm:cxn modelId="{E8239C86-DA00-4D9A-A330-225EB6F60BFC}" type="presParOf" srcId="{0020FD70-6C0C-44C4-AC17-6543B8CD387F}" destId="{742C5894-6B0C-47CA-A12B-37434463E81F}" srcOrd="0" destOrd="0" presId="urn:microsoft.com/office/officeart/2009/3/layout/StepUpProcess"/>
    <dgm:cxn modelId="{D1D83B2B-AA1A-4FFA-BC28-02401656CD9C}" type="presParOf" srcId="{14CC3F0A-8BB9-4C5D-A55F-618E5B146E2B}" destId="{0175DEFF-1F3B-429D-B3DD-ADFFEBC4FD85}" srcOrd="6" destOrd="0" presId="urn:microsoft.com/office/officeart/2009/3/layout/StepUpProcess"/>
    <dgm:cxn modelId="{EED895FD-68D6-40DB-A808-7BDEC2685629}" type="presParOf" srcId="{0175DEFF-1F3B-429D-B3DD-ADFFEBC4FD85}" destId="{40BE4D8F-ED03-47D3-88DE-D4DDAD8B32A2}" srcOrd="0" destOrd="0" presId="urn:microsoft.com/office/officeart/2009/3/layout/StepUpProcess"/>
    <dgm:cxn modelId="{F2EA5AE0-FEFD-45C5-B804-45C7EDDB8DCE}" type="presParOf" srcId="{0175DEFF-1F3B-429D-B3DD-ADFFEBC4FD85}" destId="{6192D3D3-29A1-487E-835B-C67CAE3196FF}" srcOrd="1" destOrd="0" presId="urn:microsoft.com/office/officeart/2009/3/layout/StepUpProces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0659A09-87E8-4204-99FF-0FAA31D974DE}"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1746CF8F-947D-4730-92B8-9DB9BB459F68}">
      <dgm:prSet phldrT="[Tex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Pre-industrial level</a:t>
          </a:r>
        </a:p>
      </dgm:t>
    </dgm:pt>
    <dgm:pt modelId="{A3F22AF2-19E1-4FC6-8765-3447A9413DAD}" type="parTrans" cxnId="{597304D1-7DC6-4851-B500-5925D1EB4172}">
      <dgm:prSet/>
      <dgm:spPr/>
      <dgm:t>
        <a:bodyPr/>
        <a:lstStyle/>
        <a:p>
          <a:endParaRPr lang="en-US"/>
        </a:p>
      </dgm:t>
    </dgm:pt>
    <dgm:pt modelId="{9257DA70-4A4D-4FDF-9AD8-FEA9DE91E1A2}" type="sibTrans" cxnId="{597304D1-7DC6-4851-B500-5925D1EB4172}">
      <dgm:prSet/>
      <dgm:spPr/>
      <dgm:t>
        <a:bodyPr/>
        <a:lstStyle/>
        <a:p>
          <a:endParaRPr lang="en-US"/>
        </a:p>
      </dgm:t>
    </dgm:pt>
    <dgm:pt modelId="{70246D85-A1F0-4C53-829E-1AA37F364CDE}">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CBDR, </a:t>
          </a:r>
          <a:r>
            <a:rPr lang="en-US" sz="2400" dirty="0" err="1">
              <a:effectLst>
                <a:outerShdw blurRad="38100" dist="38100" dir="2700000" algn="tl">
                  <a:srgbClr val="000000">
                    <a:alpha val="43137"/>
                  </a:srgbClr>
                </a:outerShdw>
              </a:effectLst>
            </a:rPr>
            <a:t>Kuznet</a:t>
          </a:r>
          <a:endParaRPr lang="en-US" sz="2400" dirty="0">
            <a:effectLst>
              <a:outerShdw blurRad="38100" dist="38100" dir="2700000" algn="tl">
                <a:srgbClr val="000000">
                  <a:alpha val="43137"/>
                </a:srgbClr>
              </a:outerShdw>
            </a:effectLst>
          </a:endParaRPr>
        </a:p>
      </dgm:t>
    </dgm:pt>
    <dgm:pt modelId="{4E0A1CAE-92BE-4689-B0C5-E4AAA9779689}" type="parTrans" cxnId="{F1EDF751-C93C-4D6E-849A-11D990E64F06}">
      <dgm:prSet/>
      <dgm:spPr/>
      <dgm:t>
        <a:bodyPr/>
        <a:lstStyle/>
        <a:p>
          <a:endParaRPr lang="en-US"/>
        </a:p>
      </dgm:t>
    </dgm:pt>
    <dgm:pt modelId="{8E4DF532-A45A-471E-BF24-967083F6D2D7}" type="sibTrans" cxnId="{F1EDF751-C93C-4D6E-849A-11D990E64F06}">
      <dgm:prSet/>
      <dgm:spPr/>
      <dgm:t>
        <a:bodyPr/>
        <a:lstStyle/>
        <a:p>
          <a:endParaRPr lang="en-US"/>
        </a:p>
      </dgm:t>
    </dgm:pt>
    <dgm:pt modelId="{EE2760D2-8D7F-49E0-AB35-7EE2922E7535}">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INDC</a:t>
          </a:r>
        </a:p>
      </dgm:t>
    </dgm:pt>
    <dgm:pt modelId="{A76138D5-508E-4FA7-89C0-63D8B4702AC4}" type="parTrans" cxnId="{1A8470C6-F2D4-45D2-AA73-CE98F4F0BB09}">
      <dgm:prSet/>
      <dgm:spPr/>
      <dgm:t>
        <a:bodyPr/>
        <a:lstStyle/>
        <a:p>
          <a:endParaRPr lang="en-US"/>
        </a:p>
      </dgm:t>
    </dgm:pt>
    <dgm:pt modelId="{A8BCEA3B-A645-4888-A9AA-68813E6CA0DA}" type="sibTrans" cxnId="{1A8470C6-F2D4-45D2-AA73-CE98F4F0BB09}">
      <dgm:prSet/>
      <dgm:spPr/>
      <dgm:t>
        <a:bodyPr/>
        <a:lstStyle/>
        <a:p>
          <a:endParaRPr lang="en-US"/>
        </a:p>
      </dgm:t>
    </dgm:pt>
    <dgm:pt modelId="{369618C1-645D-45D6-818F-39B375741BD0}">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Funding</a:t>
          </a:r>
        </a:p>
      </dgm:t>
    </dgm:pt>
    <dgm:pt modelId="{80C7491C-AD61-4B2A-99AE-CE380FA92238}" type="parTrans" cxnId="{3B9CDF58-F1EA-4D39-B226-86BBEBC940E4}">
      <dgm:prSet/>
      <dgm:spPr/>
      <dgm:t>
        <a:bodyPr/>
        <a:lstStyle/>
        <a:p>
          <a:endParaRPr lang="en-US"/>
        </a:p>
      </dgm:t>
    </dgm:pt>
    <dgm:pt modelId="{1EEA7A13-AFBD-4972-89C9-7F17E683B615}" type="sibTrans" cxnId="{3B9CDF58-F1EA-4D39-B226-86BBEBC940E4}">
      <dgm:prSet/>
      <dgm:spPr/>
      <dgm:t>
        <a:bodyPr/>
        <a:lstStyle/>
        <a:p>
          <a:endParaRPr lang="en-US"/>
        </a:p>
      </dgm:t>
    </dgm:pt>
    <dgm:pt modelId="{BC05B796-E98A-4E8C-BE5D-13846D8C0E11}">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Implement When?</a:t>
          </a:r>
        </a:p>
      </dgm:t>
    </dgm:pt>
    <dgm:pt modelId="{EF47A7FB-C5FE-4900-AF56-8A39316A0941}" type="parTrans" cxnId="{7272AB69-4289-4138-94DD-CA80E7C9CF9F}">
      <dgm:prSet/>
      <dgm:spPr/>
      <dgm:t>
        <a:bodyPr/>
        <a:lstStyle/>
        <a:p>
          <a:endParaRPr lang="en-US"/>
        </a:p>
      </dgm:t>
    </dgm:pt>
    <dgm:pt modelId="{938B6FC7-F67E-40CC-A320-9DB12A23271E}" type="sibTrans" cxnId="{7272AB69-4289-4138-94DD-CA80E7C9CF9F}">
      <dgm:prSet/>
      <dgm:spPr/>
      <dgm:t>
        <a:bodyPr/>
        <a:lstStyle/>
        <a:p>
          <a:endParaRPr lang="en-US"/>
        </a:p>
      </dgm:t>
    </dgm:pt>
    <dgm:pt modelId="{D18D29D2-87EB-4C6B-8CF1-BA6D9ADD9499}">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Clean Energy-India</a:t>
          </a:r>
        </a:p>
      </dgm:t>
    </dgm:pt>
    <dgm:pt modelId="{FF15ACDB-049D-486D-8F7A-510DB858C41E}" type="parTrans" cxnId="{69944285-D4FC-4BCE-9E50-0F7ADBE797B1}">
      <dgm:prSet/>
      <dgm:spPr/>
      <dgm:t>
        <a:bodyPr/>
        <a:lstStyle/>
        <a:p>
          <a:endParaRPr lang="en-US"/>
        </a:p>
      </dgm:t>
    </dgm:pt>
    <dgm:pt modelId="{6EA8CE9E-7327-4100-8ADD-6533F763F9CC}" type="sibTrans" cxnId="{69944285-D4FC-4BCE-9E50-0F7ADBE797B1}">
      <dgm:prSet/>
      <dgm:spPr/>
      <dgm:t>
        <a:bodyPr/>
        <a:lstStyle/>
        <a:p>
          <a:endParaRPr lang="en-US"/>
        </a:p>
      </dgm:t>
    </dgm:pt>
    <dgm:pt modelId="{C1A9B4B3-C91B-442B-8B99-4DB3B9EBB6AC}" type="pres">
      <dgm:prSet presAssocID="{E0659A09-87E8-4204-99FF-0FAA31D974DE}" presName="Name0" presStyleCnt="0">
        <dgm:presLayoutVars>
          <dgm:dir/>
          <dgm:resizeHandles val="exact"/>
        </dgm:presLayoutVars>
      </dgm:prSet>
      <dgm:spPr/>
    </dgm:pt>
    <dgm:pt modelId="{BD753F87-3872-4C99-BA75-CA1CF2C9E1D1}" type="pres">
      <dgm:prSet presAssocID="{1746CF8F-947D-4730-92B8-9DB9BB459F68}" presName="composite" presStyleCnt="0"/>
      <dgm:spPr/>
    </dgm:pt>
    <dgm:pt modelId="{36ED2DDA-CBAE-4DDD-90CD-1CC81002613D}" type="pres">
      <dgm:prSet presAssocID="{1746CF8F-947D-4730-92B8-9DB9BB459F68}" presName="rect1" presStyleLbl="bgShp" presStyleIdx="0" presStyleCnt="6"/>
      <dgm:spPr>
        <a:blipFill rotWithShape="1">
          <a:blip xmlns:r="http://schemas.openxmlformats.org/officeDocument/2006/relationships" r:embed="rId1"/>
          <a:stretch>
            <a:fillRect/>
          </a:stretch>
        </a:blipFill>
      </dgm:spPr>
    </dgm:pt>
    <dgm:pt modelId="{D868A759-AB21-4DC2-A5B9-2D23C0B9570D}" type="pres">
      <dgm:prSet presAssocID="{1746CF8F-947D-4730-92B8-9DB9BB459F68}" presName="rect2" presStyleLbl="trBgShp" presStyleIdx="0" presStyleCnt="6" custLinFactNeighborY="67544">
        <dgm:presLayoutVars>
          <dgm:bulletEnabled val="1"/>
        </dgm:presLayoutVars>
      </dgm:prSet>
      <dgm:spPr>
        <a:prstGeom prst="flowChartTerminator">
          <a:avLst/>
        </a:prstGeom>
      </dgm:spPr>
    </dgm:pt>
    <dgm:pt modelId="{8F9BE1F2-D762-4FD9-A61E-6DC410A1F886}" type="pres">
      <dgm:prSet presAssocID="{9257DA70-4A4D-4FDF-9AD8-FEA9DE91E1A2}" presName="sibTrans" presStyleCnt="0"/>
      <dgm:spPr/>
    </dgm:pt>
    <dgm:pt modelId="{296E543E-62A4-4DF1-AB91-A39DFA315065}" type="pres">
      <dgm:prSet presAssocID="{70246D85-A1F0-4C53-829E-1AA37F364CDE}" presName="composite" presStyleCnt="0"/>
      <dgm:spPr/>
    </dgm:pt>
    <dgm:pt modelId="{9C92876F-5B16-45F8-B000-2F4270A04C37}" type="pres">
      <dgm:prSet presAssocID="{70246D85-A1F0-4C53-829E-1AA37F364CDE}" presName="rect1" presStyleLbl="bgShp" presStyleIdx="1" presStyleCnt="6"/>
      <dgm:spPr>
        <a:blipFill rotWithShape="1">
          <a:blip xmlns:r="http://schemas.openxmlformats.org/officeDocument/2006/relationships" r:embed="rId2"/>
          <a:stretch>
            <a:fillRect/>
          </a:stretch>
        </a:blipFill>
      </dgm:spPr>
    </dgm:pt>
    <dgm:pt modelId="{74CE5D2D-8433-4DBD-9926-1AF4442A605E}" type="pres">
      <dgm:prSet presAssocID="{70246D85-A1F0-4C53-829E-1AA37F364CDE}" presName="rect2" presStyleLbl="trBgShp" presStyleIdx="1" presStyleCnt="6" custLinFactNeighborY="67544">
        <dgm:presLayoutVars>
          <dgm:bulletEnabled val="1"/>
        </dgm:presLayoutVars>
      </dgm:prSet>
      <dgm:spPr>
        <a:prstGeom prst="flowChartTerminator">
          <a:avLst/>
        </a:prstGeom>
      </dgm:spPr>
    </dgm:pt>
    <dgm:pt modelId="{FD7E98CE-DE31-4D55-9309-7EBE1F9452A4}" type="pres">
      <dgm:prSet presAssocID="{8E4DF532-A45A-471E-BF24-967083F6D2D7}" presName="sibTrans" presStyleCnt="0"/>
      <dgm:spPr/>
    </dgm:pt>
    <dgm:pt modelId="{ED28D313-4186-402C-9E6E-873CE04C6AA3}" type="pres">
      <dgm:prSet presAssocID="{EE2760D2-8D7F-49E0-AB35-7EE2922E7535}" presName="composite" presStyleCnt="0"/>
      <dgm:spPr/>
    </dgm:pt>
    <dgm:pt modelId="{D05A23FF-BE5F-418C-8D60-009A67649904}" type="pres">
      <dgm:prSet presAssocID="{EE2760D2-8D7F-49E0-AB35-7EE2922E7535}" presName="rect1" presStyleLbl="bgShp" presStyleIdx="2" presStyleCnt="6"/>
      <dgm:spPr>
        <a:blipFill rotWithShape="1">
          <a:blip xmlns:r="http://schemas.openxmlformats.org/officeDocument/2006/relationships" r:embed="rId3"/>
          <a:stretch>
            <a:fillRect/>
          </a:stretch>
        </a:blipFill>
      </dgm:spPr>
    </dgm:pt>
    <dgm:pt modelId="{EA720A98-432C-42D1-A897-9DDF04132BB3}" type="pres">
      <dgm:prSet presAssocID="{EE2760D2-8D7F-49E0-AB35-7EE2922E7535}" presName="rect2" presStyleLbl="trBgShp" presStyleIdx="2" presStyleCnt="6" custLinFactNeighborY="67544">
        <dgm:presLayoutVars>
          <dgm:bulletEnabled val="1"/>
        </dgm:presLayoutVars>
      </dgm:prSet>
      <dgm:spPr>
        <a:prstGeom prst="flowChartTerminator">
          <a:avLst/>
        </a:prstGeom>
      </dgm:spPr>
    </dgm:pt>
    <dgm:pt modelId="{E6642F7A-964F-4729-85BD-78110FDF6886}" type="pres">
      <dgm:prSet presAssocID="{A8BCEA3B-A645-4888-A9AA-68813E6CA0DA}" presName="sibTrans" presStyleCnt="0"/>
      <dgm:spPr/>
    </dgm:pt>
    <dgm:pt modelId="{256441D7-25C4-41F7-8F8A-FB81FD10A9FA}" type="pres">
      <dgm:prSet presAssocID="{369618C1-645D-45D6-818F-39B375741BD0}" presName="composite" presStyleCnt="0"/>
      <dgm:spPr/>
    </dgm:pt>
    <dgm:pt modelId="{39707FF6-4865-49A8-A13C-9A2090265FB0}" type="pres">
      <dgm:prSet presAssocID="{369618C1-645D-45D6-818F-39B375741BD0}" presName="rect1" presStyleLbl="bgShp" presStyleIdx="3" presStyleCnt="6"/>
      <dgm:spPr>
        <a:blipFill rotWithShape="1">
          <a:blip xmlns:r="http://schemas.openxmlformats.org/officeDocument/2006/relationships" r:embed="rId4"/>
          <a:stretch>
            <a:fillRect/>
          </a:stretch>
        </a:blipFill>
      </dgm:spPr>
    </dgm:pt>
    <dgm:pt modelId="{7C21BAA9-3D26-4DB2-8D48-AD66CA014FEA}" type="pres">
      <dgm:prSet presAssocID="{369618C1-645D-45D6-818F-39B375741BD0}" presName="rect2" presStyleLbl="trBgShp" presStyleIdx="3" presStyleCnt="6" custLinFactNeighborY="41932">
        <dgm:presLayoutVars>
          <dgm:bulletEnabled val="1"/>
        </dgm:presLayoutVars>
      </dgm:prSet>
      <dgm:spPr>
        <a:prstGeom prst="flowChartTerminator">
          <a:avLst/>
        </a:prstGeom>
      </dgm:spPr>
    </dgm:pt>
    <dgm:pt modelId="{F06D71D8-5A93-4DD9-B50E-36BF3C9778E5}" type="pres">
      <dgm:prSet presAssocID="{1EEA7A13-AFBD-4972-89C9-7F17E683B615}" presName="sibTrans" presStyleCnt="0"/>
      <dgm:spPr/>
    </dgm:pt>
    <dgm:pt modelId="{96107900-C155-4530-9A08-E6B9DA19113F}" type="pres">
      <dgm:prSet presAssocID="{BC05B796-E98A-4E8C-BE5D-13846D8C0E11}" presName="composite" presStyleCnt="0"/>
      <dgm:spPr/>
    </dgm:pt>
    <dgm:pt modelId="{D44256E8-706A-4896-ADF9-4CBCF389A13D}" type="pres">
      <dgm:prSet presAssocID="{BC05B796-E98A-4E8C-BE5D-13846D8C0E11}" presName="rect1" presStyleLbl="bgShp" presStyleIdx="4" presStyleCnt="6"/>
      <dgm:spPr>
        <a:blipFill rotWithShape="1">
          <a:blip xmlns:r="http://schemas.openxmlformats.org/officeDocument/2006/relationships" r:embed="rId5"/>
          <a:stretch>
            <a:fillRect/>
          </a:stretch>
        </a:blipFill>
      </dgm:spPr>
    </dgm:pt>
    <dgm:pt modelId="{1BABC031-C758-45FC-8980-F06ADDD4A8EF}" type="pres">
      <dgm:prSet presAssocID="{BC05B796-E98A-4E8C-BE5D-13846D8C0E11}" presName="rect2" presStyleLbl="trBgShp" presStyleIdx="4" presStyleCnt="6" custLinFactNeighborY="41932">
        <dgm:presLayoutVars>
          <dgm:bulletEnabled val="1"/>
        </dgm:presLayoutVars>
      </dgm:prSet>
      <dgm:spPr>
        <a:prstGeom prst="flowChartTerminator">
          <a:avLst/>
        </a:prstGeom>
      </dgm:spPr>
    </dgm:pt>
    <dgm:pt modelId="{5C804F71-A5CE-4D9D-91B3-69E08C3FCCC1}" type="pres">
      <dgm:prSet presAssocID="{938B6FC7-F67E-40CC-A320-9DB12A23271E}" presName="sibTrans" presStyleCnt="0"/>
      <dgm:spPr/>
    </dgm:pt>
    <dgm:pt modelId="{736949FE-F433-4D2C-851A-6DDA3975416F}" type="pres">
      <dgm:prSet presAssocID="{D18D29D2-87EB-4C6B-8CF1-BA6D9ADD9499}" presName="composite" presStyleCnt="0"/>
      <dgm:spPr/>
    </dgm:pt>
    <dgm:pt modelId="{1FC1D73C-0CA1-4490-929F-24D4532B2161}" type="pres">
      <dgm:prSet presAssocID="{D18D29D2-87EB-4C6B-8CF1-BA6D9ADD9499}" presName="rect1" presStyleLbl="bgShp" presStyleIdx="5" presStyleCnt="6"/>
      <dgm:spPr>
        <a:blipFill rotWithShape="1">
          <a:blip xmlns:r="http://schemas.openxmlformats.org/officeDocument/2006/relationships" r:embed="rId6"/>
          <a:stretch>
            <a:fillRect/>
          </a:stretch>
        </a:blipFill>
      </dgm:spPr>
    </dgm:pt>
    <dgm:pt modelId="{2BFAF57A-2C67-48B7-B785-E27B1E4EF069}" type="pres">
      <dgm:prSet presAssocID="{D18D29D2-87EB-4C6B-8CF1-BA6D9ADD9499}" presName="rect2" presStyleLbl="trBgShp" presStyleIdx="5" presStyleCnt="6" custLinFactNeighborY="41932">
        <dgm:presLayoutVars>
          <dgm:bulletEnabled val="1"/>
        </dgm:presLayoutVars>
      </dgm:prSet>
      <dgm:spPr>
        <a:prstGeom prst="flowChartTerminator">
          <a:avLst/>
        </a:prstGeom>
      </dgm:spPr>
    </dgm:pt>
  </dgm:ptLst>
  <dgm:cxnLst>
    <dgm:cxn modelId="{8178B35F-5D56-47C5-AA3F-D0D21F8583D7}" type="presOf" srcId="{369618C1-645D-45D6-818F-39B375741BD0}" destId="{7C21BAA9-3D26-4DB2-8D48-AD66CA014FEA}" srcOrd="0" destOrd="0" presId="urn:microsoft.com/office/officeart/2008/layout/BendingPictureSemiTransparentText"/>
    <dgm:cxn modelId="{9793E204-2429-4444-BD57-EADF7B4A27B1}" type="presOf" srcId="{D18D29D2-87EB-4C6B-8CF1-BA6D9ADD9499}" destId="{2BFAF57A-2C67-48B7-B785-E27B1E4EF069}" srcOrd="0" destOrd="0" presId="urn:microsoft.com/office/officeart/2008/layout/BendingPictureSemiTransparentText"/>
    <dgm:cxn modelId="{3B9CDF58-F1EA-4D39-B226-86BBEBC940E4}" srcId="{E0659A09-87E8-4204-99FF-0FAA31D974DE}" destId="{369618C1-645D-45D6-818F-39B375741BD0}" srcOrd="3" destOrd="0" parTransId="{80C7491C-AD61-4B2A-99AE-CE380FA92238}" sibTransId="{1EEA7A13-AFBD-4972-89C9-7F17E683B615}"/>
    <dgm:cxn modelId="{69944285-D4FC-4BCE-9E50-0F7ADBE797B1}" srcId="{E0659A09-87E8-4204-99FF-0FAA31D974DE}" destId="{D18D29D2-87EB-4C6B-8CF1-BA6D9ADD9499}" srcOrd="5" destOrd="0" parTransId="{FF15ACDB-049D-486D-8F7A-510DB858C41E}" sibTransId="{6EA8CE9E-7327-4100-8ADD-6533F763F9CC}"/>
    <dgm:cxn modelId="{7DA0208E-CB8D-4CB1-982E-478247FA2CC2}" type="presOf" srcId="{BC05B796-E98A-4E8C-BE5D-13846D8C0E11}" destId="{1BABC031-C758-45FC-8980-F06ADDD4A8EF}" srcOrd="0" destOrd="0" presId="urn:microsoft.com/office/officeart/2008/layout/BendingPictureSemiTransparentText"/>
    <dgm:cxn modelId="{F1EDF751-C93C-4D6E-849A-11D990E64F06}" srcId="{E0659A09-87E8-4204-99FF-0FAA31D974DE}" destId="{70246D85-A1F0-4C53-829E-1AA37F364CDE}" srcOrd="1" destOrd="0" parTransId="{4E0A1CAE-92BE-4689-B0C5-E4AAA9779689}" sibTransId="{8E4DF532-A45A-471E-BF24-967083F6D2D7}"/>
    <dgm:cxn modelId="{597304D1-7DC6-4851-B500-5925D1EB4172}" srcId="{E0659A09-87E8-4204-99FF-0FAA31D974DE}" destId="{1746CF8F-947D-4730-92B8-9DB9BB459F68}" srcOrd="0" destOrd="0" parTransId="{A3F22AF2-19E1-4FC6-8765-3447A9413DAD}" sibTransId="{9257DA70-4A4D-4FDF-9AD8-FEA9DE91E1A2}"/>
    <dgm:cxn modelId="{1A8470C6-F2D4-45D2-AA73-CE98F4F0BB09}" srcId="{E0659A09-87E8-4204-99FF-0FAA31D974DE}" destId="{EE2760D2-8D7F-49E0-AB35-7EE2922E7535}" srcOrd="2" destOrd="0" parTransId="{A76138D5-508E-4FA7-89C0-63D8B4702AC4}" sibTransId="{A8BCEA3B-A645-4888-A9AA-68813E6CA0DA}"/>
    <dgm:cxn modelId="{F290795A-5C03-4843-827D-E28ECA0ED358}" type="presOf" srcId="{EE2760D2-8D7F-49E0-AB35-7EE2922E7535}" destId="{EA720A98-432C-42D1-A897-9DDF04132BB3}" srcOrd="0" destOrd="0" presId="urn:microsoft.com/office/officeart/2008/layout/BendingPictureSemiTransparentText"/>
    <dgm:cxn modelId="{7272AB69-4289-4138-94DD-CA80E7C9CF9F}" srcId="{E0659A09-87E8-4204-99FF-0FAA31D974DE}" destId="{BC05B796-E98A-4E8C-BE5D-13846D8C0E11}" srcOrd="4" destOrd="0" parTransId="{EF47A7FB-C5FE-4900-AF56-8A39316A0941}" sibTransId="{938B6FC7-F67E-40CC-A320-9DB12A23271E}"/>
    <dgm:cxn modelId="{D5BC8C17-9DC3-4B94-B780-D1A6BA04ADA6}" type="presOf" srcId="{70246D85-A1F0-4C53-829E-1AA37F364CDE}" destId="{74CE5D2D-8433-4DBD-9926-1AF4442A605E}" srcOrd="0" destOrd="0" presId="urn:microsoft.com/office/officeart/2008/layout/BendingPictureSemiTransparentText"/>
    <dgm:cxn modelId="{E42C397D-A2C4-442C-A2A8-925CE3FB758A}" type="presOf" srcId="{1746CF8F-947D-4730-92B8-9DB9BB459F68}" destId="{D868A759-AB21-4DC2-A5B9-2D23C0B9570D}" srcOrd="0" destOrd="0" presId="urn:microsoft.com/office/officeart/2008/layout/BendingPictureSemiTransparentText"/>
    <dgm:cxn modelId="{1B5DB271-B7E9-43AE-A425-0A85507DE31A}" type="presOf" srcId="{E0659A09-87E8-4204-99FF-0FAA31D974DE}" destId="{C1A9B4B3-C91B-442B-8B99-4DB3B9EBB6AC}" srcOrd="0" destOrd="0" presId="urn:microsoft.com/office/officeart/2008/layout/BendingPictureSemiTransparentText"/>
    <dgm:cxn modelId="{AA2F859A-40CD-46FB-9D77-A8A90551F584}" type="presParOf" srcId="{C1A9B4B3-C91B-442B-8B99-4DB3B9EBB6AC}" destId="{BD753F87-3872-4C99-BA75-CA1CF2C9E1D1}" srcOrd="0" destOrd="0" presId="urn:microsoft.com/office/officeart/2008/layout/BendingPictureSemiTransparentText"/>
    <dgm:cxn modelId="{9C5F3AC6-8F34-4180-BDBD-72965C4C0B3A}" type="presParOf" srcId="{BD753F87-3872-4C99-BA75-CA1CF2C9E1D1}" destId="{36ED2DDA-CBAE-4DDD-90CD-1CC81002613D}" srcOrd="0" destOrd="0" presId="urn:microsoft.com/office/officeart/2008/layout/BendingPictureSemiTransparentText"/>
    <dgm:cxn modelId="{4249137E-5777-4994-9CDA-520B2AC81199}" type="presParOf" srcId="{BD753F87-3872-4C99-BA75-CA1CF2C9E1D1}" destId="{D868A759-AB21-4DC2-A5B9-2D23C0B9570D}" srcOrd="1" destOrd="0" presId="urn:microsoft.com/office/officeart/2008/layout/BendingPictureSemiTransparentText"/>
    <dgm:cxn modelId="{9D35B3CB-1304-4C52-9449-79FF55C11FE4}" type="presParOf" srcId="{C1A9B4B3-C91B-442B-8B99-4DB3B9EBB6AC}" destId="{8F9BE1F2-D762-4FD9-A61E-6DC410A1F886}" srcOrd="1" destOrd="0" presId="urn:microsoft.com/office/officeart/2008/layout/BendingPictureSemiTransparentText"/>
    <dgm:cxn modelId="{42887977-6EFE-4006-B2D2-4B0ADC21E44D}" type="presParOf" srcId="{C1A9B4B3-C91B-442B-8B99-4DB3B9EBB6AC}" destId="{296E543E-62A4-4DF1-AB91-A39DFA315065}" srcOrd="2" destOrd="0" presId="urn:microsoft.com/office/officeart/2008/layout/BendingPictureSemiTransparentText"/>
    <dgm:cxn modelId="{6EB4AF65-58E5-46F9-872A-250273B86AEF}" type="presParOf" srcId="{296E543E-62A4-4DF1-AB91-A39DFA315065}" destId="{9C92876F-5B16-45F8-B000-2F4270A04C37}" srcOrd="0" destOrd="0" presId="urn:microsoft.com/office/officeart/2008/layout/BendingPictureSemiTransparentText"/>
    <dgm:cxn modelId="{1E3CBA52-5F8C-4F0B-9BFC-AB8F77B1EB1D}" type="presParOf" srcId="{296E543E-62A4-4DF1-AB91-A39DFA315065}" destId="{74CE5D2D-8433-4DBD-9926-1AF4442A605E}" srcOrd="1" destOrd="0" presId="urn:microsoft.com/office/officeart/2008/layout/BendingPictureSemiTransparentText"/>
    <dgm:cxn modelId="{90E61AC3-3B50-4CFC-8ED0-7BEBCED4C4FC}" type="presParOf" srcId="{C1A9B4B3-C91B-442B-8B99-4DB3B9EBB6AC}" destId="{FD7E98CE-DE31-4D55-9309-7EBE1F9452A4}" srcOrd="3" destOrd="0" presId="urn:microsoft.com/office/officeart/2008/layout/BendingPictureSemiTransparentText"/>
    <dgm:cxn modelId="{1251C19A-F187-41CD-8F13-91DF57FD0BD5}" type="presParOf" srcId="{C1A9B4B3-C91B-442B-8B99-4DB3B9EBB6AC}" destId="{ED28D313-4186-402C-9E6E-873CE04C6AA3}" srcOrd="4" destOrd="0" presId="urn:microsoft.com/office/officeart/2008/layout/BendingPictureSemiTransparentText"/>
    <dgm:cxn modelId="{414857D5-3AEA-4ABF-AC45-DB58B3E7EBD7}" type="presParOf" srcId="{ED28D313-4186-402C-9E6E-873CE04C6AA3}" destId="{D05A23FF-BE5F-418C-8D60-009A67649904}" srcOrd="0" destOrd="0" presId="urn:microsoft.com/office/officeart/2008/layout/BendingPictureSemiTransparentText"/>
    <dgm:cxn modelId="{B675AEBD-0FD9-425F-A872-174A5898A6CF}" type="presParOf" srcId="{ED28D313-4186-402C-9E6E-873CE04C6AA3}" destId="{EA720A98-432C-42D1-A897-9DDF04132BB3}" srcOrd="1" destOrd="0" presId="urn:microsoft.com/office/officeart/2008/layout/BendingPictureSemiTransparentText"/>
    <dgm:cxn modelId="{705CD1DA-F722-4291-AC9B-7D25B9A79D30}" type="presParOf" srcId="{C1A9B4B3-C91B-442B-8B99-4DB3B9EBB6AC}" destId="{E6642F7A-964F-4729-85BD-78110FDF6886}" srcOrd="5" destOrd="0" presId="urn:microsoft.com/office/officeart/2008/layout/BendingPictureSemiTransparentText"/>
    <dgm:cxn modelId="{754B67A5-0C30-40E2-9CD7-1E4AE5FCB747}" type="presParOf" srcId="{C1A9B4B3-C91B-442B-8B99-4DB3B9EBB6AC}" destId="{256441D7-25C4-41F7-8F8A-FB81FD10A9FA}" srcOrd="6" destOrd="0" presId="urn:microsoft.com/office/officeart/2008/layout/BendingPictureSemiTransparentText"/>
    <dgm:cxn modelId="{6A15ACE7-2CA6-4EB4-BDA0-0C6D64437DE6}" type="presParOf" srcId="{256441D7-25C4-41F7-8F8A-FB81FD10A9FA}" destId="{39707FF6-4865-49A8-A13C-9A2090265FB0}" srcOrd="0" destOrd="0" presId="urn:microsoft.com/office/officeart/2008/layout/BendingPictureSemiTransparentText"/>
    <dgm:cxn modelId="{3AF2E94A-673E-4FFA-9A92-EF50FA78C85E}" type="presParOf" srcId="{256441D7-25C4-41F7-8F8A-FB81FD10A9FA}" destId="{7C21BAA9-3D26-4DB2-8D48-AD66CA014FEA}" srcOrd="1" destOrd="0" presId="urn:microsoft.com/office/officeart/2008/layout/BendingPictureSemiTransparentText"/>
    <dgm:cxn modelId="{AB305857-F00C-49D2-A0F0-DE084A9468BA}" type="presParOf" srcId="{C1A9B4B3-C91B-442B-8B99-4DB3B9EBB6AC}" destId="{F06D71D8-5A93-4DD9-B50E-36BF3C9778E5}" srcOrd="7" destOrd="0" presId="urn:microsoft.com/office/officeart/2008/layout/BendingPictureSemiTransparentText"/>
    <dgm:cxn modelId="{E194CF14-DDDD-43C4-BB03-3578048D18F1}" type="presParOf" srcId="{C1A9B4B3-C91B-442B-8B99-4DB3B9EBB6AC}" destId="{96107900-C155-4530-9A08-E6B9DA19113F}" srcOrd="8" destOrd="0" presId="urn:microsoft.com/office/officeart/2008/layout/BendingPictureSemiTransparentText"/>
    <dgm:cxn modelId="{2BE80FBD-A784-4D5A-B90C-A8DED921DBD8}" type="presParOf" srcId="{96107900-C155-4530-9A08-E6B9DA19113F}" destId="{D44256E8-706A-4896-ADF9-4CBCF389A13D}" srcOrd="0" destOrd="0" presId="urn:microsoft.com/office/officeart/2008/layout/BendingPictureSemiTransparentText"/>
    <dgm:cxn modelId="{900EE328-B561-456A-9043-73A34EDAF29E}" type="presParOf" srcId="{96107900-C155-4530-9A08-E6B9DA19113F}" destId="{1BABC031-C758-45FC-8980-F06ADDD4A8EF}" srcOrd="1" destOrd="0" presId="urn:microsoft.com/office/officeart/2008/layout/BendingPictureSemiTransparentText"/>
    <dgm:cxn modelId="{0EAB14F1-19A3-4A6B-8B66-1B69B1CE9327}" type="presParOf" srcId="{C1A9B4B3-C91B-442B-8B99-4DB3B9EBB6AC}" destId="{5C804F71-A5CE-4D9D-91B3-69E08C3FCCC1}" srcOrd="9" destOrd="0" presId="urn:microsoft.com/office/officeart/2008/layout/BendingPictureSemiTransparentText"/>
    <dgm:cxn modelId="{5CB7DCA2-AC4C-4359-892B-14A8A03EF5B9}" type="presParOf" srcId="{C1A9B4B3-C91B-442B-8B99-4DB3B9EBB6AC}" destId="{736949FE-F433-4D2C-851A-6DDA3975416F}" srcOrd="10" destOrd="0" presId="urn:microsoft.com/office/officeart/2008/layout/BendingPictureSemiTransparentText"/>
    <dgm:cxn modelId="{1A4039CB-CFC3-4B7D-9B15-6A10AF251C7E}" type="presParOf" srcId="{736949FE-F433-4D2C-851A-6DDA3975416F}" destId="{1FC1D73C-0CA1-4490-929F-24D4532B2161}" srcOrd="0" destOrd="0" presId="urn:microsoft.com/office/officeart/2008/layout/BendingPictureSemiTransparentText"/>
    <dgm:cxn modelId="{4E509981-D881-4DEB-940B-2322408E2A50}" type="presParOf" srcId="{736949FE-F433-4D2C-851A-6DDA3975416F}" destId="{2BFAF57A-2C67-48B7-B785-E27B1E4EF069}"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B171A3B-5366-434B-9A67-38EDD8E0FC32}" type="doc">
      <dgm:prSet loTypeId="urn:microsoft.com/office/officeart/2008/layout/CaptionedPictures" loCatId="picture" qsTypeId="urn:microsoft.com/office/officeart/2005/8/quickstyle/simple1" qsCatId="simple" csTypeId="urn:microsoft.com/office/officeart/2005/8/colors/accent3_4" csCatId="accent3" phldr="1"/>
      <dgm:spPr/>
      <dgm:t>
        <a:bodyPr/>
        <a:lstStyle/>
        <a:p>
          <a:endParaRPr lang="en-US"/>
        </a:p>
      </dgm:t>
    </dgm:pt>
    <dgm:pt modelId="{062EB4A3-C0AA-499B-9D6E-F6B5F5601ECE}">
      <dgm:prSet phldrT="[Text]" custT="1"/>
      <dgm:spPr>
        <a:solidFill>
          <a:srgbClr val="0070C0"/>
        </a:solidFill>
      </dgm:spPr>
      <dgm:t>
        <a:bodyPr/>
        <a:lstStyle/>
        <a:p>
          <a:r>
            <a:rPr lang="en-US" sz="2400" dirty="0">
              <a:effectLst>
                <a:outerShdw blurRad="38100" dist="38100" dir="2700000" algn="tl">
                  <a:srgbClr val="000000">
                    <a:alpha val="43137"/>
                  </a:srgbClr>
                </a:outerShdw>
              </a:effectLst>
            </a:rPr>
            <a:t>Nuke Energy</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NSG, HELP-2016</a:t>
          </a:r>
        </a:p>
      </dgm:t>
    </dgm:pt>
    <dgm:pt modelId="{02C835B1-76CF-48E4-A233-4FDD0D034B64}" type="parTrans" cxnId="{ABDB0FFB-84E4-4F15-B064-229F88CA2698}">
      <dgm:prSet/>
      <dgm:spPr/>
      <dgm:t>
        <a:bodyPr/>
        <a:lstStyle/>
        <a:p>
          <a:endParaRPr lang="en-US"/>
        </a:p>
      </dgm:t>
    </dgm:pt>
    <dgm:pt modelId="{4ABE97DE-1006-4EC4-856C-E8B5ABDB90A6}" type="sibTrans" cxnId="{ABDB0FFB-84E4-4F15-B064-229F88CA2698}">
      <dgm:prSet/>
      <dgm:spPr/>
      <dgm:t>
        <a:bodyPr/>
        <a:lstStyle/>
        <a:p>
          <a:endParaRPr lang="en-US"/>
        </a:p>
      </dgm:t>
    </dgm:pt>
    <dgm:pt modelId="{8B7D397A-FD67-4141-B282-D139E45C8E55}">
      <dgm:prSet phldrT="[Text]" custT="1"/>
      <dgm:spPr>
        <a:solidFill>
          <a:srgbClr val="0070C0"/>
        </a:solidFill>
      </dgm:spPr>
      <dgm:t>
        <a:bodyPr/>
        <a:lstStyle/>
        <a:p>
          <a:r>
            <a:rPr lang="en-US" sz="2400" dirty="0">
              <a:effectLst>
                <a:outerShdw blurRad="38100" dist="38100" dir="2700000" algn="tl">
                  <a:srgbClr val="000000">
                    <a:alpha val="43137"/>
                  </a:srgbClr>
                </a:outerShdw>
              </a:effectLst>
            </a:rPr>
            <a:t>Postal, Telecom, </a:t>
          </a:r>
          <a:r>
            <a:rPr lang="en-US" sz="2400" dirty="0" err="1">
              <a:effectLst>
                <a:outerShdw blurRad="38100" dist="38100" dir="2700000" algn="tl">
                  <a:srgbClr val="000000">
                    <a:alpha val="43137"/>
                  </a:srgbClr>
                </a:outerShdw>
              </a:effectLst>
            </a:rPr>
            <a:t>Mass.Comm</a:t>
          </a:r>
          <a:r>
            <a:rPr lang="en-US" sz="2400" dirty="0">
              <a:effectLst>
                <a:outerShdw blurRad="38100" dist="38100" dir="2700000" algn="tl">
                  <a:srgbClr val="000000">
                    <a:alpha val="43137"/>
                  </a:srgbClr>
                </a:outerShdw>
              </a:effectLst>
            </a:rPr>
            <a:t> (YB)</a:t>
          </a:r>
        </a:p>
      </dgm:t>
    </dgm:pt>
    <dgm:pt modelId="{40DA5242-D7B2-454D-AB19-82E787F545B1}" type="parTrans" cxnId="{E2F4D3BF-4BDB-41AA-AB79-E14D1FA40584}">
      <dgm:prSet/>
      <dgm:spPr/>
      <dgm:t>
        <a:bodyPr/>
        <a:lstStyle/>
        <a:p>
          <a:endParaRPr lang="en-US"/>
        </a:p>
      </dgm:t>
    </dgm:pt>
    <dgm:pt modelId="{107863D2-F0F9-4258-AC6C-8D6E2752E7DB}" type="sibTrans" cxnId="{E2F4D3BF-4BDB-41AA-AB79-E14D1FA40584}">
      <dgm:prSet/>
      <dgm:spPr/>
      <dgm:t>
        <a:bodyPr/>
        <a:lstStyle/>
        <a:p>
          <a:endParaRPr lang="en-US"/>
        </a:p>
      </dgm:t>
    </dgm:pt>
    <dgm:pt modelId="{9C6023D1-166E-49D7-9399-ACB12EA964D5}">
      <dgm:prSet phldrT="[Text]" custT="1"/>
      <dgm:spPr>
        <a:solidFill>
          <a:srgbClr val="0070C0"/>
        </a:solidFill>
      </dgm:spPr>
      <dgm:t>
        <a:bodyPr/>
        <a:lstStyle/>
        <a:p>
          <a:r>
            <a:rPr lang="en-US" sz="2400" dirty="0" err="1">
              <a:effectLst>
                <a:outerShdw blurRad="38100" dist="38100" dir="2700000" algn="tl">
                  <a:srgbClr val="000000">
                    <a:alpha val="43137"/>
                  </a:srgbClr>
                </a:outerShdw>
              </a:effectLst>
            </a:rPr>
            <a:t>Kelkar</a:t>
          </a:r>
          <a:r>
            <a:rPr lang="en-US" sz="2400" dirty="0">
              <a:effectLst>
                <a:outerShdw blurRad="38100" dist="38100" dir="2700000" algn="tl">
                  <a:srgbClr val="000000">
                    <a:alpha val="43137"/>
                  </a:srgbClr>
                </a:outerShdw>
              </a:effectLst>
            </a:rPr>
            <a:t>-PPP</a:t>
          </a:r>
        </a:p>
      </dgm:t>
    </dgm:pt>
    <dgm:pt modelId="{F67448A1-7CE2-4D6A-AE3A-5F2E851A413C}" type="parTrans" cxnId="{B84259AE-1D86-41E1-B018-BA27F1718DCF}">
      <dgm:prSet/>
      <dgm:spPr/>
      <dgm:t>
        <a:bodyPr/>
        <a:lstStyle/>
        <a:p>
          <a:endParaRPr lang="en-US"/>
        </a:p>
      </dgm:t>
    </dgm:pt>
    <dgm:pt modelId="{216F68CD-6FAA-4178-B9BC-BE0722CEBB89}" type="sibTrans" cxnId="{B84259AE-1D86-41E1-B018-BA27F1718DCF}">
      <dgm:prSet/>
      <dgm:spPr/>
      <dgm:t>
        <a:bodyPr/>
        <a:lstStyle/>
        <a:p>
          <a:endParaRPr lang="en-US"/>
        </a:p>
      </dgm:t>
    </dgm:pt>
    <dgm:pt modelId="{DC819E62-5DC5-4BD1-A699-6CFE006798F8}">
      <dgm:prSet phldrT="[Text]" custT="1"/>
      <dgm:spPr>
        <a:solidFill>
          <a:srgbClr val="0070C0"/>
        </a:solidFill>
      </dgm:spPr>
      <dgm:t>
        <a:bodyPr/>
        <a:lstStyle/>
        <a:p>
          <a:r>
            <a:rPr lang="en-US" sz="2400" dirty="0">
              <a:effectLst>
                <a:outerShdw blurRad="38100" dist="38100" dir="2700000" algn="tl">
                  <a:srgbClr val="000000">
                    <a:alpha val="43137"/>
                  </a:srgbClr>
                </a:outerShdw>
              </a:effectLst>
            </a:rPr>
            <a:t>Rail Budget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CAP-2016</a:t>
          </a:r>
        </a:p>
      </dgm:t>
    </dgm:pt>
    <dgm:pt modelId="{0C512F4A-6D4C-4F52-A0A6-BED7C1570489}" type="parTrans" cxnId="{E1774C5F-27AF-4918-A410-FB31015A7AEA}">
      <dgm:prSet/>
      <dgm:spPr/>
      <dgm:t>
        <a:bodyPr/>
        <a:lstStyle/>
        <a:p>
          <a:endParaRPr lang="en-US"/>
        </a:p>
      </dgm:t>
    </dgm:pt>
    <dgm:pt modelId="{8F07CF16-92B1-4348-99E7-36468A6C8794}" type="sibTrans" cxnId="{E1774C5F-27AF-4918-A410-FB31015A7AEA}">
      <dgm:prSet/>
      <dgm:spPr/>
      <dgm:t>
        <a:bodyPr/>
        <a:lstStyle/>
        <a:p>
          <a:endParaRPr lang="en-US"/>
        </a:p>
      </dgm:t>
    </dgm:pt>
    <dgm:pt modelId="{95CA7B65-CA53-4DE7-BDB7-E6B80C56899C}">
      <dgm:prSet phldrT="[Text]" custT="1"/>
      <dgm:spPr>
        <a:solidFill>
          <a:srgbClr val="0070C0"/>
        </a:solidFill>
      </dgm:spPr>
      <dgm:t>
        <a:bodyPr/>
        <a:lstStyle/>
        <a:p>
          <a:r>
            <a:rPr lang="en-US" sz="2400" dirty="0">
              <a:effectLst>
                <a:outerShdw blurRad="38100" dist="38100" dir="2700000" algn="tl">
                  <a:srgbClr val="000000">
                    <a:alpha val="43137"/>
                  </a:srgbClr>
                </a:outerShdw>
              </a:effectLst>
            </a:rPr>
            <a:t>Urban Infra-Bills.</a:t>
          </a:r>
        </a:p>
      </dgm:t>
    </dgm:pt>
    <dgm:pt modelId="{7446EFCE-9D52-4534-97D0-0F41CE77B751}" type="parTrans" cxnId="{A6D1CA33-B1DF-4DBA-88F9-82C2776CB932}">
      <dgm:prSet/>
      <dgm:spPr/>
      <dgm:t>
        <a:bodyPr/>
        <a:lstStyle/>
        <a:p>
          <a:endParaRPr lang="en-US"/>
        </a:p>
      </dgm:t>
    </dgm:pt>
    <dgm:pt modelId="{240B65FD-EA83-43BC-8605-74A74C4219F0}" type="sibTrans" cxnId="{A6D1CA33-B1DF-4DBA-88F9-82C2776CB932}">
      <dgm:prSet/>
      <dgm:spPr/>
      <dgm:t>
        <a:bodyPr/>
        <a:lstStyle/>
        <a:p>
          <a:endParaRPr lang="en-US"/>
        </a:p>
      </dgm:t>
    </dgm:pt>
    <dgm:pt modelId="{344CC777-F36D-44F0-A85B-32AEF347895C}">
      <dgm:prSet phldrT="[Text]" custT="1"/>
      <dgm:spPr>
        <a:solidFill>
          <a:schemeClr val="bg1"/>
        </a:solidFill>
      </dgm:spPr>
      <dgm:t>
        <a:bodyPr/>
        <a:lstStyle/>
        <a:p>
          <a:r>
            <a:rPr lang="en-US" sz="2400" dirty="0">
              <a:effectLst>
                <a:outerShdw blurRad="38100" dist="38100" dir="2700000" algn="tl">
                  <a:srgbClr val="000000">
                    <a:alpha val="43137"/>
                  </a:srgbClr>
                </a:outerShdw>
              </a:effectLst>
            </a:rPr>
            <a:t>Paris Summit</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Clean Energy</a:t>
          </a:r>
        </a:p>
      </dgm:t>
    </dgm:pt>
    <dgm:pt modelId="{259E79B3-48B1-4E49-B404-93D9CEBCB896}" type="parTrans" cxnId="{2D538910-85EA-4B4D-AE3D-EC0D3BC7243F}">
      <dgm:prSet/>
      <dgm:spPr/>
      <dgm:t>
        <a:bodyPr/>
        <a:lstStyle/>
        <a:p>
          <a:endParaRPr lang="en-US"/>
        </a:p>
      </dgm:t>
    </dgm:pt>
    <dgm:pt modelId="{9527611E-F8F1-4E4A-BE8E-2917F1CF1B2E}" type="sibTrans" cxnId="{2D538910-85EA-4B4D-AE3D-EC0D3BC7243F}">
      <dgm:prSet/>
      <dgm:spPr/>
      <dgm:t>
        <a:bodyPr/>
        <a:lstStyle/>
        <a:p>
          <a:endParaRPr lang="en-US"/>
        </a:p>
      </dgm:t>
    </dgm:pt>
    <dgm:pt modelId="{0172249E-81B0-43FD-BCDF-F0C00A02A139}" type="pres">
      <dgm:prSet presAssocID="{0B171A3B-5366-434B-9A67-38EDD8E0FC32}" presName="Name0" presStyleCnt="0">
        <dgm:presLayoutVars>
          <dgm:chMax/>
          <dgm:chPref/>
          <dgm:dir/>
        </dgm:presLayoutVars>
      </dgm:prSet>
      <dgm:spPr/>
    </dgm:pt>
    <dgm:pt modelId="{D10080ED-8201-4D6B-9CD1-2451AC7AE7B6}" type="pres">
      <dgm:prSet presAssocID="{344CC777-F36D-44F0-A85B-32AEF347895C}" presName="composite" presStyleCnt="0">
        <dgm:presLayoutVars>
          <dgm:chMax val="1"/>
          <dgm:chPref val="1"/>
        </dgm:presLayoutVars>
      </dgm:prSet>
      <dgm:spPr/>
    </dgm:pt>
    <dgm:pt modelId="{7E35ED55-E0F5-43D6-A768-3E69388D6748}" type="pres">
      <dgm:prSet presAssocID="{344CC777-F36D-44F0-A85B-32AEF347895C}" presName="Accent" presStyleLbl="trAlignAcc1" presStyleIdx="0" presStyleCnt="6">
        <dgm:presLayoutVars>
          <dgm:chMax val="0"/>
          <dgm:chPref val="0"/>
        </dgm:presLayoutVars>
      </dgm:prSet>
      <dgm:spPr/>
    </dgm:pt>
    <dgm:pt modelId="{0C38846C-1E35-49C0-B7B7-6E3307245743}" type="pres">
      <dgm:prSet presAssocID="{344CC777-F36D-44F0-A85B-32AEF347895C}" presName="Image" presStyleLbl="alignImgPlace1" presStyleIdx="0" presStyleCnt="6">
        <dgm:presLayoutVars>
          <dgm:chMax val="0"/>
          <dgm:chPref val="0"/>
        </dgm:presLayoutVars>
      </dgm:prSet>
      <dgm:spPr>
        <a:blipFill rotWithShape="1">
          <a:blip xmlns:r="http://schemas.openxmlformats.org/officeDocument/2006/relationships" r:embed="rId1"/>
          <a:stretch>
            <a:fillRect/>
          </a:stretch>
        </a:blipFill>
      </dgm:spPr>
    </dgm:pt>
    <dgm:pt modelId="{E1F49BA5-B896-465D-A76B-E257B55F6DC9}" type="pres">
      <dgm:prSet presAssocID="{344CC777-F36D-44F0-A85B-32AEF347895C}" presName="ChildComposite" presStyleCnt="0"/>
      <dgm:spPr/>
    </dgm:pt>
    <dgm:pt modelId="{C203414D-E8ED-4CD3-99F2-05A2434DD25F}" type="pres">
      <dgm:prSet presAssocID="{344CC777-F36D-44F0-A85B-32AEF347895C}" presName="Child" presStyleLbl="node1" presStyleIdx="0" presStyleCnt="0">
        <dgm:presLayoutVars>
          <dgm:chMax val="0"/>
          <dgm:chPref val="0"/>
          <dgm:bulletEnabled val="1"/>
        </dgm:presLayoutVars>
      </dgm:prSet>
      <dgm:spPr/>
    </dgm:pt>
    <dgm:pt modelId="{FF610D15-8EA0-4E76-816A-FDBDD48A624C}" type="pres">
      <dgm:prSet presAssocID="{344CC777-F36D-44F0-A85B-32AEF347895C}" presName="Parent" presStyleLbl="revTx" presStyleIdx="0" presStyleCnt="6">
        <dgm:presLayoutVars>
          <dgm:chMax val="1"/>
          <dgm:chPref val="0"/>
          <dgm:bulletEnabled val="1"/>
        </dgm:presLayoutVars>
      </dgm:prSet>
      <dgm:spPr/>
    </dgm:pt>
    <dgm:pt modelId="{E94F3C81-8B04-492F-87DD-2753195A1AA2}" type="pres">
      <dgm:prSet presAssocID="{9527611E-F8F1-4E4A-BE8E-2917F1CF1B2E}" presName="sibTrans" presStyleCnt="0"/>
      <dgm:spPr/>
    </dgm:pt>
    <dgm:pt modelId="{909F109F-8BF2-4E55-96A8-7F19C9F6BDEF}" type="pres">
      <dgm:prSet presAssocID="{062EB4A3-C0AA-499B-9D6E-F6B5F5601ECE}" presName="composite" presStyleCnt="0">
        <dgm:presLayoutVars>
          <dgm:chMax val="1"/>
          <dgm:chPref val="1"/>
        </dgm:presLayoutVars>
      </dgm:prSet>
      <dgm:spPr/>
    </dgm:pt>
    <dgm:pt modelId="{2E7B5109-2481-4603-948A-8D10CD09A6D7}" type="pres">
      <dgm:prSet presAssocID="{062EB4A3-C0AA-499B-9D6E-F6B5F5601ECE}" presName="Accent" presStyleLbl="trAlignAcc1" presStyleIdx="1" presStyleCnt="6">
        <dgm:presLayoutVars>
          <dgm:chMax val="0"/>
          <dgm:chPref val="0"/>
        </dgm:presLayoutVars>
      </dgm:prSet>
      <dgm:spPr/>
    </dgm:pt>
    <dgm:pt modelId="{FF48285C-ED4D-40DD-9C4E-3881BD3DDA8B}" type="pres">
      <dgm:prSet presAssocID="{062EB4A3-C0AA-499B-9D6E-F6B5F5601ECE}" presName="Image" presStyleLbl="alignImgPlace1" presStyleIdx="1" presStyleCnt="6">
        <dgm:presLayoutVars>
          <dgm:chMax val="0"/>
          <dgm:chPref val="0"/>
        </dgm:presLayoutVars>
      </dgm:prSet>
      <dgm:spPr>
        <a:blipFill rotWithShape="1">
          <a:blip xmlns:r="http://schemas.openxmlformats.org/officeDocument/2006/relationships" r:embed="rId2" cstate="hqprint">
            <a:extLst>
              <a:ext uri="{28A0092B-C50C-407E-A947-70E740481C1C}">
                <a14:useLocalDpi xmlns:a14="http://schemas.microsoft.com/office/drawing/2010/main"/>
              </a:ext>
            </a:extLst>
          </a:blip>
          <a:stretch>
            <a:fillRect/>
          </a:stretch>
        </a:blipFill>
      </dgm:spPr>
    </dgm:pt>
    <dgm:pt modelId="{4E29E5BC-E18D-41FC-8C3B-C4FF3D6E3183}" type="pres">
      <dgm:prSet presAssocID="{062EB4A3-C0AA-499B-9D6E-F6B5F5601ECE}" presName="ChildComposite" presStyleCnt="0"/>
      <dgm:spPr/>
    </dgm:pt>
    <dgm:pt modelId="{8F692B3E-F5B8-4D0A-9A33-A8CA300BA5D4}" type="pres">
      <dgm:prSet presAssocID="{062EB4A3-C0AA-499B-9D6E-F6B5F5601ECE}" presName="Child" presStyleLbl="node1" presStyleIdx="0" presStyleCnt="0">
        <dgm:presLayoutVars>
          <dgm:chMax val="0"/>
          <dgm:chPref val="0"/>
          <dgm:bulletEnabled val="1"/>
        </dgm:presLayoutVars>
      </dgm:prSet>
      <dgm:spPr/>
    </dgm:pt>
    <dgm:pt modelId="{E9F06033-D4D0-4DD1-B330-22B2A187D06A}" type="pres">
      <dgm:prSet presAssocID="{062EB4A3-C0AA-499B-9D6E-F6B5F5601ECE}" presName="Parent" presStyleLbl="revTx" presStyleIdx="1" presStyleCnt="6">
        <dgm:presLayoutVars>
          <dgm:chMax val="1"/>
          <dgm:chPref val="0"/>
          <dgm:bulletEnabled val="1"/>
        </dgm:presLayoutVars>
      </dgm:prSet>
      <dgm:spPr/>
    </dgm:pt>
    <dgm:pt modelId="{B8412269-A754-45BF-969B-9277D783B102}" type="pres">
      <dgm:prSet presAssocID="{4ABE97DE-1006-4EC4-856C-E8B5ABDB90A6}" presName="sibTrans" presStyleCnt="0"/>
      <dgm:spPr/>
    </dgm:pt>
    <dgm:pt modelId="{29481A17-E88D-45DA-A409-833FE8826372}" type="pres">
      <dgm:prSet presAssocID="{8B7D397A-FD67-4141-B282-D139E45C8E55}" presName="composite" presStyleCnt="0">
        <dgm:presLayoutVars>
          <dgm:chMax val="1"/>
          <dgm:chPref val="1"/>
        </dgm:presLayoutVars>
      </dgm:prSet>
      <dgm:spPr/>
    </dgm:pt>
    <dgm:pt modelId="{85A8A44B-960A-45A0-8A21-452A3B4D2B9B}" type="pres">
      <dgm:prSet presAssocID="{8B7D397A-FD67-4141-B282-D139E45C8E55}" presName="Accent" presStyleLbl="trAlignAcc1" presStyleIdx="2" presStyleCnt="6">
        <dgm:presLayoutVars>
          <dgm:chMax val="0"/>
          <dgm:chPref val="0"/>
        </dgm:presLayoutVars>
      </dgm:prSet>
      <dgm:spPr/>
    </dgm:pt>
    <dgm:pt modelId="{E69D0BD5-9C7A-46EE-B536-09AA07E1DA5D}" type="pres">
      <dgm:prSet presAssocID="{8B7D397A-FD67-4141-B282-D139E45C8E55}" presName="Image" presStyleLbl="alignImgPlace1" presStyleIdx="2" presStyleCnt="6" custScaleX="81840">
        <dgm:presLayoutVars>
          <dgm:chMax val="0"/>
          <dgm:chPref val="0"/>
        </dgm:presLayoutVars>
      </dgm:prSet>
      <dgm:spPr>
        <a:blipFill rotWithShape="1">
          <a:blip xmlns:r="http://schemas.openxmlformats.org/officeDocument/2006/relationships" r:embed="rId3"/>
          <a:stretch>
            <a:fillRect/>
          </a:stretch>
        </a:blipFill>
      </dgm:spPr>
    </dgm:pt>
    <dgm:pt modelId="{78304E63-B2A0-4F9C-88AC-C694A22DDC98}" type="pres">
      <dgm:prSet presAssocID="{8B7D397A-FD67-4141-B282-D139E45C8E55}" presName="ChildComposite" presStyleCnt="0"/>
      <dgm:spPr/>
    </dgm:pt>
    <dgm:pt modelId="{26507C7C-EDCC-423B-865F-7CA363645C7B}" type="pres">
      <dgm:prSet presAssocID="{8B7D397A-FD67-4141-B282-D139E45C8E55}" presName="Child" presStyleLbl="node1" presStyleIdx="0" presStyleCnt="0">
        <dgm:presLayoutVars>
          <dgm:chMax val="0"/>
          <dgm:chPref val="0"/>
          <dgm:bulletEnabled val="1"/>
        </dgm:presLayoutVars>
      </dgm:prSet>
      <dgm:spPr/>
    </dgm:pt>
    <dgm:pt modelId="{18672A40-BC94-4204-9833-5A1904CD9211}" type="pres">
      <dgm:prSet presAssocID="{8B7D397A-FD67-4141-B282-D139E45C8E55}" presName="Parent" presStyleLbl="revTx" presStyleIdx="2" presStyleCnt="6">
        <dgm:presLayoutVars>
          <dgm:chMax val="1"/>
          <dgm:chPref val="0"/>
          <dgm:bulletEnabled val="1"/>
        </dgm:presLayoutVars>
      </dgm:prSet>
      <dgm:spPr/>
    </dgm:pt>
    <dgm:pt modelId="{79FFD7F2-B9E4-42E6-B366-D8836B07A2AE}" type="pres">
      <dgm:prSet presAssocID="{107863D2-F0F9-4258-AC6C-8D6E2752E7DB}" presName="sibTrans" presStyleCnt="0"/>
      <dgm:spPr/>
    </dgm:pt>
    <dgm:pt modelId="{775E8100-932F-4CA7-9CA3-78AFA4761291}" type="pres">
      <dgm:prSet presAssocID="{9C6023D1-166E-49D7-9399-ACB12EA964D5}" presName="composite" presStyleCnt="0">
        <dgm:presLayoutVars>
          <dgm:chMax val="1"/>
          <dgm:chPref val="1"/>
        </dgm:presLayoutVars>
      </dgm:prSet>
      <dgm:spPr/>
    </dgm:pt>
    <dgm:pt modelId="{C88354D3-C700-46EF-BEA1-9125D0EE4C18}" type="pres">
      <dgm:prSet presAssocID="{9C6023D1-166E-49D7-9399-ACB12EA964D5}" presName="Accent" presStyleLbl="trAlignAcc1" presStyleIdx="3" presStyleCnt="6">
        <dgm:presLayoutVars>
          <dgm:chMax val="0"/>
          <dgm:chPref val="0"/>
        </dgm:presLayoutVars>
      </dgm:prSet>
      <dgm:spPr/>
    </dgm:pt>
    <dgm:pt modelId="{220273A2-5AB8-4B1E-BB7F-71EFE1FB23A0}" type="pres">
      <dgm:prSet presAssocID="{9C6023D1-166E-49D7-9399-ACB12EA964D5}" presName="Image" presStyleLbl="alignImgPlace1" presStyleIdx="3" presStyleCnt="6">
        <dgm:presLayoutVars>
          <dgm:chMax val="0"/>
          <dgm:chPref val="0"/>
        </dgm:presLayoutVars>
      </dgm:prSet>
      <dgm:spPr>
        <a:blipFill rotWithShape="1">
          <a:blip xmlns:r="http://schemas.openxmlformats.org/officeDocument/2006/relationships" r:embed="rId4"/>
          <a:stretch>
            <a:fillRect/>
          </a:stretch>
        </a:blipFill>
      </dgm:spPr>
    </dgm:pt>
    <dgm:pt modelId="{31151E22-0AA9-4A78-AC44-E74EA8440048}" type="pres">
      <dgm:prSet presAssocID="{9C6023D1-166E-49D7-9399-ACB12EA964D5}" presName="ChildComposite" presStyleCnt="0"/>
      <dgm:spPr/>
    </dgm:pt>
    <dgm:pt modelId="{42F50D93-990A-48BF-80D8-3A8F01CAA0A0}" type="pres">
      <dgm:prSet presAssocID="{9C6023D1-166E-49D7-9399-ACB12EA964D5}" presName="Child" presStyleLbl="node1" presStyleIdx="0" presStyleCnt="0">
        <dgm:presLayoutVars>
          <dgm:chMax val="0"/>
          <dgm:chPref val="0"/>
          <dgm:bulletEnabled val="1"/>
        </dgm:presLayoutVars>
      </dgm:prSet>
      <dgm:spPr/>
    </dgm:pt>
    <dgm:pt modelId="{E254B7C7-A162-450A-9777-22342F293F19}" type="pres">
      <dgm:prSet presAssocID="{9C6023D1-166E-49D7-9399-ACB12EA964D5}" presName="Parent" presStyleLbl="revTx" presStyleIdx="3" presStyleCnt="6">
        <dgm:presLayoutVars>
          <dgm:chMax val="1"/>
          <dgm:chPref val="0"/>
          <dgm:bulletEnabled val="1"/>
        </dgm:presLayoutVars>
      </dgm:prSet>
      <dgm:spPr/>
    </dgm:pt>
    <dgm:pt modelId="{56668D27-9E19-4B47-8370-65FB03A85DE8}" type="pres">
      <dgm:prSet presAssocID="{216F68CD-6FAA-4178-B9BC-BE0722CEBB89}" presName="sibTrans" presStyleCnt="0"/>
      <dgm:spPr/>
    </dgm:pt>
    <dgm:pt modelId="{47B13ED4-69B0-41C6-9108-CAA88106501C}" type="pres">
      <dgm:prSet presAssocID="{DC819E62-5DC5-4BD1-A699-6CFE006798F8}" presName="composite" presStyleCnt="0">
        <dgm:presLayoutVars>
          <dgm:chMax val="1"/>
          <dgm:chPref val="1"/>
        </dgm:presLayoutVars>
      </dgm:prSet>
      <dgm:spPr/>
    </dgm:pt>
    <dgm:pt modelId="{1CB2EB21-DDE4-47D7-A21F-C6601F7C5D06}" type="pres">
      <dgm:prSet presAssocID="{DC819E62-5DC5-4BD1-A699-6CFE006798F8}" presName="Accent" presStyleLbl="trAlignAcc1" presStyleIdx="4" presStyleCnt="6">
        <dgm:presLayoutVars>
          <dgm:chMax val="0"/>
          <dgm:chPref val="0"/>
        </dgm:presLayoutVars>
      </dgm:prSet>
      <dgm:spPr/>
    </dgm:pt>
    <dgm:pt modelId="{9503DA19-754C-4FD9-99F7-571B4CF2F6CD}" type="pres">
      <dgm:prSet presAssocID="{DC819E62-5DC5-4BD1-A699-6CFE006798F8}" presName="Image" presStyleLbl="alignImgPlace1" presStyleIdx="4" presStyleCnt="6" custScaleY="83013">
        <dgm:presLayoutVars>
          <dgm:chMax val="0"/>
          <dgm:chPref val="0"/>
        </dgm:presLayoutVars>
      </dgm:prSet>
      <dgm:spPr>
        <a:blipFill rotWithShape="1">
          <a:blip xmlns:r="http://schemas.openxmlformats.org/officeDocument/2006/relationships" r:embed="rId5"/>
          <a:stretch>
            <a:fillRect/>
          </a:stretch>
        </a:blipFill>
      </dgm:spPr>
    </dgm:pt>
    <dgm:pt modelId="{A2949747-B39C-4D59-AE6B-FFB030764368}" type="pres">
      <dgm:prSet presAssocID="{DC819E62-5DC5-4BD1-A699-6CFE006798F8}" presName="ChildComposite" presStyleCnt="0"/>
      <dgm:spPr/>
    </dgm:pt>
    <dgm:pt modelId="{3341173D-BEB0-40E1-8D99-630CC7E427CB}" type="pres">
      <dgm:prSet presAssocID="{DC819E62-5DC5-4BD1-A699-6CFE006798F8}" presName="Child" presStyleLbl="node1" presStyleIdx="0" presStyleCnt="0">
        <dgm:presLayoutVars>
          <dgm:chMax val="0"/>
          <dgm:chPref val="0"/>
          <dgm:bulletEnabled val="1"/>
        </dgm:presLayoutVars>
      </dgm:prSet>
      <dgm:spPr/>
    </dgm:pt>
    <dgm:pt modelId="{1706B5BF-36C1-46B2-8DA3-16E5A6847E13}" type="pres">
      <dgm:prSet presAssocID="{DC819E62-5DC5-4BD1-A699-6CFE006798F8}" presName="Parent" presStyleLbl="revTx" presStyleIdx="4" presStyleCnt="6">
        <dgm:presLayoutVars>
          <dgm:chMax val="1"/>
          <dgm:chPref val="0"/>
          <dgm:bulletEnabled val="1"/>
        </dgm:presLayoutVars>
      </dgm:prSet>
      <dgm:spPr/>
    </dgm:pt>
    <dgm:pt modelId="{F3DEAE43-1F51-4F5C-B172-D4C56DDBF8B5}" type="pres">
      <dgm:prSet presAssocID="{8F07CF16-92B1-4348-99E7-36468A6C8794}" presName="sibTrans" presStyleCnt="0"/>
      <dgm:spPr/>
    </dgm:pt>
    <dgm:pt modelId="{1E47D9BA-DDBC-4AD8-9C03-437E49966FA6}" type="pres">
      <dgm:prSet presAssocID="{95CA7B65-CA53-4DE7-BDB7-E6B80C56899C}" presName="composite" presStyleCnt="0">
        <dgm:presLayoutVars>
          <dgm:chMax val="1"/>
          <dgm:chPref val="1"/>
        </dgm:presLayoutVars>
      </dgm:prSet>
      <dgm:spPr/>
    </dgm:pt>
    <dgm:pt modelId="{31228A63-B5F6-446F-B11C-66D69E6EC22C}" type="pres">
      <dgm:prSet presAssocID="{95CA7B65-CA53-4DE7-BDB7-E6B80C56899C}" presName="Accent" presStyleLbl="trAlignAcc1" presStyleIdx="5" presStyleCnt="6">
        <dgm:presLayoutVars>
          <dgm:chMax val="0"/>
          <dgm:chPref val="0"/>
        </dgm:presLayoutVars>
      </dgm:prSet>
      <dgm:spPr/>
    </dgm:pt>
    <dgm:pt modelId="{E8EECBD0-D5A2-44F7-8BA8-F54D8DC51238}" type="pres">
      <dgm:prSet presAssocID="{95CA7B65-CA53-4DE7-BDB7-E6B80C56899C}" presName="Image" presStyleLbl="alignImgPlace1" presStyleIdx="5" presStyleCnt="6">
        <dgm:presLayoutVars>
          <dgm:chMax val="0"/>
          <dgm:chPref val="0"/>
        </dgm:presLayoutVars>
      </dgm:prSet>
      <dgm:spPr>
        <a:blipFill rotWithShape="1">
          <a:blip xmlns:r="http://schemas.openxmlformats.org/officeDocument/2006/relationships" r:embed="rId6"/>
          <a:stretch>
            <a:fillRect/>
          </a:stretch>
        </a:blipFill>
      </dgm:spPr>
    </dgm:pt>
    <dgm:pt modelId="{8FE3CE7C-CE72-42C4-89C3-9A7E5893415A}" type="pres">
      <dgm:prSet presAssocID="{95CA7B65-CA53-4DE7-BDB7-E6B80C56899C}" presName="ChildComposite" presStyleCnt="0"/>
      <dgm:spPr/>
    </dgm:pt>
    <dgm:pt modelId="{12F3C799-2C1F-48C4-A21C-6277C5FC203D}" type="pres">
      <dgm:prSet presAssocID="{95CA7B65-CA53-4DE7-BDB7-E6B80C56899C}" presName="Child" presStyleLbl="node1" presStyleIdx="0" presStyleCnt="0">
        <dgm:presLayoutVars>
          <dgm:chMax val="0"/>
          <dgm:chPref val="0"/>
          <dgm:bulletEnabled val="1"/>
        </dgm:presLayoutVars>
      </dgm:prSet>
      <dgm:spPr/>
    </dgm:pt>
    <dgm:pt modelId="{E305F629-0823-47EC-AFBE-99613EB55972}" type="pres">
      <dgm:prSet presAssocID="{95CA7B65-CA53-4DE7-BDB7-E6B80C56899C}" presName="Parent" presStyleLbl="revTx" presStyleIdx="5" presStyleCnt="6">
        <dgm:presLayoutVars>
          <dgm:chMax val="1"/>
          <dgm:chPref val="0"/>
          <dgm:bulletEnabled val="1"/>
        </dgm:presLayoutVars>
      </dgm:prSet>
      <dgm:spPr/>
    </dgm:pt>
  </dgm:ptLst>
  <dgm:cxnLst>
    <dgm:cxn modelId="{43340312-A2DC-4598-ABB9-0CEF9E702C92}" type="presOf" srcId="{344CC777-F36D-44F0-A85B-32AEF347895C}" destId="{FF610D15-8EA0-4E76-816A-FDBDD48A624C}" srcOrd="0" destOrd="0" presId="urn:microsoft.com/office/officeart/2008/layout/CaptionedPictures"/>
    <dgm:cxn modelId="{5B6FCE5B-4856-4898-9723-10FA986B6216}" type="presOf" srcId="{DC819E62-5DC5-4BD1-A699-6CFE006798F8}" destId="{1706B5BF-36C1-46B2-8DA3-16E5A6847E13}" srcOrd="0" destOrd="0" presId="urn:microsoft.com/office/officeart/2008/layout/CaptionedPictures"/>
    <dgm:cxn modelId="{979E8ED9-605A-45C1-8DE3-5697B533C537}" type="presOf" srcId="{9C6023D1-166E-49D7-9399-ACB12EA964D5}" destId="{E254B7C7-A162-450A-9777-22342F293F19}" srcOrd="0" destOrd="0" presId="urn:microsoft.com/office/officeart/2008/layout/CaptionedPictures"/>
    <dgm:cxn modelId="{E1774C5F-27AF-4918-A410-FB31015A7AEA}" srcId="{0B171A3B-5366-434B-9A67-38EDD8E0FC32}" destId="{DC819E62-5DC5-4BD1-A699-6CFE006798F8}" srcOrd="4" destOrd="0" parTransId="{0C512F4A-6D4C-4F52-A0A6-BED7C1570489}" sibTransId="{8F07CF16-92B1-4348-99E7-36468A6C8794}"/>
    <dgm:cxn modelId="{2909C59A-8BCE-4BA0-A020-65B654AB5748}" type="presOf" srcId="{95CA7B65-CA53-4DE7-BDB7-E6B80C56899C}" destId="{E305F629-0823-47EC-AFBE-99613EB55972}" srcOrd="0" destOrd="0" presId="urn:microsoft.com/office/officeart/2008/layout/CaptionedPictures"/>
    <dgm:cxn modelId="{E2F4D3BF-4BDB-41AA-AB79-E14D1FA40584}" srcId="{0B171A3B-5366-434B-9A67-38EDD8E0FC32}" destId="{8B7D397A-FD67-4141-B282-D139E45C8E55}" srcOrd="2" destOrd="0" parTransId="{40DA5242-D7B2-454D-AB19-82E787F545B1}" sibTransId="{107863D2-F0F9-4258-AC6C-8D6E2752E7DB}"/>
    <dgm:cxn modelId="{B84259AE-1D86-41E1-B018-BA27F1718DCF}" srcId="{0B171A3B-5366-434B-9A67-38EDD8E0FC32}" destId="{9C6023D1-166E-49D7-9399-ACB12EA964D5}" srcOrd="3" destOrd="0" parTransId="{F67448A1-7CE2-4D6A-AE3A-5F2E851A413C}" sibTransId="{216F68CD-6FAA-4178-B9BC-BE0722CEBB89}"/>
    <dgm:cxn modelId="{B49C02BA-9F71-4BF5-B248-3FC687216EBF}" type="presOf" srcId="{8B7D397A-FD67-4141-B282-D139E45C8E55}" destId="{18672A40-BC94-4204-9833-5A1904CD9211}" srcOrd="0" destOrd="0" presId="urn:microsoft.com/office/officeart/2008/layout/CaptionedPictures"/>
    <dgm:cxn modelId="{2D538910-85EA-4B4D-AE3D-EC0D3BC7243F}" srcId="{0B171A3B-5366-434B-9A67-38EDD8E0FC32}" destId="{344CC777-F36D-44F0-A85B-32AEF347895C}" srcOrd="0" destOrd="0" parTransId="{259E79B3-48B1-4E49-B404-93D9CEBCB896}" sibTransId="{9527611E-F8F1-4E4A-BE8E-2917F1CF1B2E}"/>
    <dgm:cxn modelId="{A6D1CA33-B1DF-4DBA-88F9-82C2776CB932}" srcId="{0B171A3B-5366-434B-9A67-38EDD8E0FC32}" destId="{95CA7B65-CA53-4DE7-BDB7-E6B80C56899C}" srcOrd="5" destOrd="0" parTransId="{7446EFCE-9D52-4534-97D0-0F41CE77B751}" sibTransId="{240B65FD-EA83-43BC-8605-74A74C4219F0}"/>
    <dgm:cxn modelId="{ABDB0FFB-84E4-4F15-B064-229F88CA2698}" srcId="{0B171A3B-5366-434B-9A67-38EDD8E0FC32}" destId="{062EB4A3-C0AA-499B-9D6E-F6B5F5601ECE}" srcOrd="1" destOrd="0" parTransId="{02C835B1-76CF-48E4-A233-4FDD0D034B64}" sibTransId="{4ABE97DE-1006-4EC4-856C-E8B5ABDB90A6}"/>
    <dgm:cxn modelId="{D1E648B3-EDEE-4BFE-9743-850BB9F65EBC}" type="presOf" srcId="{062EB4A3-C0AA-499B-9D6E-F6B5F5601ECE}" destId="{E9F06033-D4D0-4DD1-B330-22B2A187D06A}" srcOrd="0" destOrd="0" presId="urn:microsoft.com/office/officeart/2008/layout/CaptionedPictures"/>
    <dgm:cxn modelId="{A2CD21D0-6872-4257-B772-6BD446C21E4E}" type="presOf" srcId="{0B171A3B-5366-434B-9A67-38EDD8E0FC32}" destId="{0172249E-81B0-43FD-BCDF-F0C00A02A139}" srcOrd="0" destOrd="0" presId="urn:microsoft.com/office/officeart/2008/layout/CaptionedPictures"/>
    <dgm:cxn modelId="{01B17A10-DE15-4780-BC9A-DF963402CE0A}" type="presParOf" srcId="{0172249E-81B0-43FD-BCDF-F0C00A02A139}" destId="{D10080ED-8201-4D6B-9CD1-2451AC7AE7B6}" srcOrd="0" destOrd="0" presId="urn:microsoft.com/office/officeart/2008/layout/CaptionedPictures"/>
    <dgm:cxn modelId="{443CB443-6079-4977-AEE1-D8D3D01646B2}" type="presParOf" srcId="{D10080ED-8201-4D6B-9CD1-2451AC7AE7B6}" destId="{7E35ED55-E0F5-43D6-A768-3E69388D6748}" srcOrd="0" destOrd="0" presId="urn:microsoft.com/office/officeart/2008/layout/CaptionedPictures"/>
    <dgm:cxn modelId="{8AAB996C-A7D9-44F0-BEF1-65A0BF8D76DA}" type="presParOf" srcId="{D10080ED-8201-4D6B-9CD1-2451AC7AE7B6}" destId="{0C38846C-1E35-49C0-B7B7-6E3307245743}" srcOrd="1" destOrd="0" presId="urn:microsoft.com/office/officeart/2008/layout/CaptionedPictures"/>
    <dgm:cxn modelId="{7300F0B2-CA5D-4EFF-AD87-53F5DF8E45F4}" type="presParOf" srcId="{D10080ED-8201-4D6B-9CD1-2451AC7AE7B6}" destId="{E1F49BA5-B896-465D-A76B-E257B55F6DC9}" srcOrd="2" destOrd="0" presId="urn:microsoft.com/office/officeart/2008/layout/CaptionedPictures"/>
    <dgm:cxn modelId="{8AC652C8-629D-4E27-B560-52DBB1BD9ADB}" type="presParOf" srcId="{E1F49BA5-B896-465D-A76B-E257B55F6DC9}" destId="{C203414D-E8ED-4CD3-99F2-05A2434DD25F}" srcOrd="0" destOrd="0" presId="urn:microsoft.com/office/officeart/2008/layout/CaptionedPictures"/>
    <dgm:cxn modelId="{19293A81-4C1E-42BE-945C-CD40F5BC0610}" type="presParOf" srcId="{E1F49BA5-B896-465D-A76B-E257B55F6DC9}" destId="{FF610D15-8EA0-4E76-816A-FDBDD48A624C}" srcOrd="1" destOrd="0" presId="urn:microsoft.com/office/officeart/2008/layout/CaptionedPictures"/>
    <dgm:cxn modelId="{C247D6EA-842E-4306-BC9F-B9836E182762}" type="presParOf" srcId="{0172249E-81B0-43FD-BCDF-F0C00A02A139}" destId="{E94F3C81-8B04-492F-87DD-2753195A1AA2}" srcOrd="1" destOrd="0" presId="urn:microsoft.com/office/officeart/2008/layout/CaptionedPictures"/>
    <dgm:cxn modelId="{63EF7865-7AC8-4AE1-998F-E2C8A78837C9}" type="presParOf" srcId="{0172249E-81B0-43FD-BCDF-F0C00A02A139}" destId="{909F109F-8BF2-4E55-96A8-7F19C9F6BDEF}" srcOrd="2" destOrd="0" presId="urn:microsoft.com/office/officeart/2008/layout/CaptionedPictures"/>
    <dgm:cxn modelId="{5344F41E-E21E-4B9E-8E57-1466EE6015AA}" type="presParOf" srcId="{909F109F-8BF2-4E55-96A8-7F19C9F6BDEF}" destId="{2E7B5109-2481-4603-948A-8D10CD09A6D7}" srcOrd="0" destOrd="0" presId="urn:microsoft.com/office/officeart/2008/layout/CaptionedPictures"/>
    <dgm:cxn modelId="{9F0F2A6D-A8F9-49C5-80B1-2A2398069DFF}" type="presParOf" srcId="{909F109F-8BF2-4E55-96A8-7F19C9F6BDEF}" destId="{FF48285C-ED4D-40DD-9C4E-3881BD3DDA8B}" srcOrd="1" destOrd="0" presId="urn:microsoft.com/office/officeart/2008/layout/CaptionedPictures"/>
    <dgm:cxn modelId="{87C3B5E4-87BB-420B-AB3C-975BA816D3D1}" type="presParOf" srcId="{909F109F-8BF2-4E55-96A8-7F19C9F6BDEF}" destId="{4E29E5BC-E18D-41FC-8C3B-C4FF3D6E3183}" srcOrd="2" destOrd="0" presId="urn:microsoft.com/office/officeart/2008/layout/CaptionedPictures"/>
    <dgm:cxn modelId="{D264D035-7370-4F6A-B34F-651849DA089B}" type="presParOf" srcId="{4E29E5BC-E18D-41FC-8C3B-C4FF3D6E3183}" destId="{8F692B3E-F5B8-4D0A-9A33-A8CA300BA5D4}" srcOrd="0" destOrd="0" presId="urn:microsoft.com/office/officeart/2008/layout/CaptionedPictures"/>
    <dgm:cxn modelId="{E624C4B1-8505-4968-9F0C-07A6C3925BFC}" type="presParOf" srcId="{4E29E5BC-E18D-41FC-8C3B-C4FF3D6E3183}" destId="{E9F06033-D4D0-4DD1-B330-22B2A187D06A}" srcOrd="1" destOrd="0" presId="urn:microsoft.com/office/officeart/2008/layout/CaptionedPictures"/>
    <dgm:cxn modelId="{B62A1AC5-CDDB-4068-AF6C-1DE29B4F304B}" type="presParOf" srcId="{0172249E-81B0-43FD-BCDF-F0C00A02A139}" destId="{B8412269-A754-45BF-969B-9277D783B102}" srcOrd="3" destOrd="0" presId="urn:microsoft.com/office/officeart/2008/layout/CaptionedPictures"/>
    <dgm:cxn modelId="{36EAAA01-F64B-4289-A53F-DF887698FC88}" type="presParOf" srcId="{0172249E-81B0-43FD-BCDF-F0C00A02A139}" destId="{29481A17-E88D-45DA-A409-833FE8826372}" srcOrd="4" destOrd="0" presId="urn:microsoft.com/office/officeart/2008/layout/CaptionedPictures"/>
    <dgm:cxn modelId="{A4036E0F-855E-423A-A205-A9BEE4E42A83}" type="presParOf" srcId="{29481A17-E88D-45DA-A409-833FE8826372}" destId="{85A8A44B-960A-45A0-8A21-452A3B4D2B9B}" srcOrd="0" destOrd="0" presId="urn:microsoft.com/office/officeart/2008/layout/CaptionedPictures"/>
    <dgm:cxn modelId="{C49F50B9-ABB0-42AF-8D63-2C67F9ED5DCF}" type="presParOf" srcId="{29481A17-E88D-45DA-A409-833FE8826372}" destId="{E69D0BD5-9C7A-46EE-B536-09AA07E1DA5D}" srcOrd="1" destOrd="0" presId="urn:microsoft.com/office/officeart/2008/layout/CaptionedPictures"/>
    <dgm:cxn modelId="{7924DD8C-75C6-44F8-83AE-658ED29A72F3}" type="presParOf" srcId="{29481A17-E88D-45DA-A409-833FE8826372}" destId="{78304E63-B2A0-4F9C-88AC-C694A22DDC98}" srcOrd="2" destOrd="0" presId="urn:microsoft.com/office/officeart/2008/layout/CaptionedPictures"/>
    <dgm:cxn modelId="{9915D747-F6A6-4BC0-BF83-0AAB12FFC4E9}" type="presParOf" srcId="{78304E63-B2A0-4F9C-88AC-C694A22DDC98}" destId="{26507C7C-EDCC-423B-865F-7CA363645C7B}" srcOrd="0" destOrd="0" presId="urn:microsoft.com/office/officeart/2008/layout/CaptionedPictures"/>
    <dgm:cxn modelId="{A010756B-BE34-4F51-85D9-70127DB7376D}" type="presParOf" srcId="{78304E63-B2A0-4F9C-88AC-C694A22DDC98}" destId="{18672A40-BC94-4204-9833-5A1904CD9211}" srcOrd="1" destOrd="0" presId="urn:microsoft.com/office/officeart/2008/layout/CaptionedPictures"/>
    <dgm:cxn modelId="{73A65DC0-C979-49CC-9F9E-C2924DED13C7}" type="presParOf" srcId="{0172249E-81B0-43FD-BCDF-F0C00A02A139}" destId="{79FFD7F2-B9E4-42E6-B366-D8836B07A2AE}" srcOrd="5" destOrd="0" presId="urn:microsoft.com/office/officeart/2008/layout/CaptionedPictures"/>
    <dgm:cxn modelId="{4B1864B0-FC0D-4D83-9B50-B0C540F2782D}" type="presParOf" srcId="{0172249E-81B0-43FD-BCDF-F0C00A02A139}" destId="{775E8100-932F-4CA7-9CA3-78AFA4761291}" srcOrd="6" destOrd="0" presId="urn:microsoft.com/office/officeart/2008/layout/CaptionedPictures"/>
    <dgm:cxn modelId="{B08C22B9-CB3D-4788-BC9F-90454298237F}" type="presParOf" srcId="{775E8100-932F-4CA7-9CA3-78AFA4761291}" destId="{C88354D3-C700-46EF-BEA1-9125D0EE4C18}" srcOrd="0" destOrd="0" presId="urn:microsoft.com/office/officeart/2008/layout/CaptionedPictures"/>
    <dgm:cxn modelId="{9AED27E9-ABD2-4E79-A557-7E2A5D7F9787}" type="presParOf" srcId="{775E8100-932F-4CA7-9CA3-78AFA4761291}" destId="{220273A2-5AB8-4B1E-BB7F-71EFE1FB23A0}" srcOrd="1" destOrd="0" presId="urn:microsoft.com/office/officeart/2008/layout/CaptionedPictures"/>
    <dgm:cxn modelId="{BDF80253-1515-4655-B503-D59A0E05B0F8}" type="presParOf" srcId="{775E8100-932F-4CA7-9CA3-78AFA4761291}" destId="{31151E22-0AA9-4A78-AC44-E74EA8440048}" srcOrd="2" destOrd="0" presId="urn:microsoft.com/office/officeart/2008/layout/CaptionedPictures"/>
    <dgm:cxn modelId="{BA7E782F-CDED-46F9-A926-E3F1FF8D6FBB}" type="presParOf" srcId="{31151E22-0AA9-4A78-AC44-E74EA8440048}" destId="{42F50D93-990A-48BF-80D8-3A8F01CAA0A0}" srcOrd="0" destOrd="0" presId="urn:microsoft.com/office/officeart/2008/layout/CaptionedPictures"/>
    <dgm:cxn modelId="{685C5A0A-33A9-43FB-B716-28FAF964DBC5}" type="presParOf" srcId="{31151E22-0AA9-4A78-AC44-E74EA8440048}" destId="{E254B7C7-A162-450A-9777-22342F293F19}" srcOrd="1" destOrd="0" presId="urn:microsoft.com/office/officeart/2008/layout/CaptionedPictures"/>
    <dgm:cxn modelId="{EC877E37-AFE2-44C4-B90E-D9F7F3D74410}" type="presParOf" srcId="{0172249E-81B0-43FD-BCDF-F0C00A02A139}" destId="{56668D27-9E19-4B47-8370-65FB03A85DE8}" srcOrd="7" destOrd="0" presId="urn:microsoft.com/office/officeart/2008/layout/CaptionedPictures"/>
    <dgm:cxn modelId="{E18DE1FA-8E9B-48BE-9D6E-E1F1396A379E}" type="presParOf" srcId="{0172249E-81B0-43FD-BCDF-F0C00A02A139}" destId="{47B13ED4-69B0-41C6-9108-CAA88106501C}" srcOrd="8" destOrd="0" presId="urn:microsoft.com/office/officeart/2008/layout/CaptionedPictures"/>
    <dgm:cxn modelId="{96B17475-CC26-484F-A450-25D25E8C8EFA}" type="presParOf" srcId="{47B13ED4-69B0-41C6-9108-CAA88106501C}" destId="{1CB2EB21-DDE4-47D7-A21F-C6601F7C5D06}" srcOrd="0" destOrd="0" presId="urn:microsoft.com/office/officeart/2008/layout/CaptionedPictures"/>
    <dgm:cxn modelId="{A240B015-52FB-43E9-B9C1-1F712C273F72}" type="presParOf" srcId="{47B13ED4-69B0-41C6-9108-CAA88106501C}" destId="{9503DA19-754C-4FD9-99F7-571B4CF2F6CD}" srcOrd="1" destOrd="0" presId="urn:microsoft.com/office/officeart/2008/layout/CaptionedPictures"/>
    <dgm:cxn modelId="{A3657D8D-F6E7-48AB-8777-FA125D9B2D18}" type="presParOf" srcId="{47B13ED4-69B0-41C6-9108-CAA88106501C}" destId="{A2949747-B39C-4D59-AE6B-FFB030764368}" srcOrd="2" destOrd="0" presId="urn:microsoft.com/office/officeart/2008/layout/CaptionedPictures"/>
    <dgm:cxn modelId="{132E6632-11F1-445F-BD60-677A24237A25}" type="presParOf" srcId="{A2949747-B39C-4D59-AE6B-FFB030764368}" destId="{3341173D-BEB0-40E1-8D99-630CC7E427CB}" srcOrd="0" destOrd="0" presId="urn:microsoft.com/office/officeart/2008/layout/CaptionedPictures"/>
    <dgm:cxn modelId="{3108E021-53B2-4B8C-9946-36E2C00E4F0F}" type="presParOf" srcId="{A2949747-B39C-4D59-AE6B-FFB030764368}" destId="{1706B5BF-36C1-46B2-8DA3-16E5A6847E13}" srcOrd="1" destOrd="0" presId="urn:microsoft.com/office/officeart/2008/layout/CaptionedPictures"/>
    <dgm:cxn modelId="{02EDC0BE-4176-4DDF-8059-DD17CD06A39A}" type="presParOf" srcId="{0172249E-81B0-43FD-BCDF-F0C00A02A139}" destId="{F3DEAE43-1F51-4F5C-B172-D4C56DDBF8B5}" srcOrd="9" destOrd="0" presId="urn:microsoft.com/office/officeart/2008/layout/CaptionedPictures"/>
    <dgm:cxn modelId="{2A997464-2B5C-4CAC-8D00-84CD0291DF16}" type="presParOf" srcId="{0172249E-81B0-43FD-BCDF-F0C00A02A139}" destId="{1E47D9BA-DDBC-4AD8-9C03-437E49966FA6}" srcOrd="10" destOrd="0" presId="urn:microsoft.com/office/officeart/2008/layout/CaptionedPictures"/>
    <dgm:cxn modelId="{C62007C2-D439-4F22-94E6-20E7F0B19321}" type="presParOf" srcId="{1E47D9BA-DDBC-4AD8-9C03-437E49966FA6}" destId="{31228A63-B5F6-446F-B11C-66D69E6EC22C}" srcOrd="0" destOrd="0" presId="urn:microsoft.com/office/officeart/2008/layout/CaptionedPictures"/>
    <dgm:cxn modelId="{E2A328CA-47EC-415D-8F70-A15A825CE905}" type="presParOf" srcId="{1E47D9BA-DDBC-4AD8-9C03-437E49966FA6}" destId="{E8EECBD0-D5A2-44F7-8BA8-F54D8DC51238}" srcOrd="1" destOrd="0" presId="urn:microsoft.com/office/officeart/2008/layout/CaptionedPictures"/>
    <dgm:cxn modelId="{72197510-01D9-4B62-8AA9-9BD05C5052C4}" type="presParOf" srcId="{1E47D9BA-DDBC-4AD8-9C03-437E49966FA6}" destId="{8FE3CE7C-CE72-42C4-89C3-9A7E5893415A}" srcOrd="2" destOrd="0" presId="urn:microsoft.com/office/officeart/2008/layout/CaptionedPictures"/>
    <dgm:cxn modelId="{2FAD0B4C-FEF0-4134-BE2A-D8977AF6E95E}" type="presParOf" srcId="{8FE3CE7C-CE72-42C4-89C3-9A7E5893415A}" destId="{12F3C799-2C1F-48C4-A21C-6277C5FC203D}" srcOrd="0" destOrd="0" presId="urn:microsoft.com/office/officeart/2008/layout/CaptionedPictures"/>
    <dgm:cxn modelId="{1420BC40-0F81-4E0F-B0C0-E1766B123815}" type="presParOf" srcId="{8FE3CE7C-CE72-42C4-89C3-9A7E5893415A}" destId="{E305F629-0823-47EC-AFBE-99613EB55972}"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EE7AF4-7479-4755-BFBE-54140BBCCE43}" type="doc">
      <dgm:prSet loTypeId="urn:microsoft.com/office/officeart/2008/layout/TitlePictureLineup" loCatId="picture" qsTypeId="urn:microsoft.com/office/officeart/2005/8/quickstyle/simple1" qsCatId="simple" csTypeId="urn:microsoft.com/office/officeart/2005/8/colors/colorful3" csCatId="colorful" phldr="1"/>
      <dgm:spPr/>
      <dgm:t>
        <a:bodyPr/>
        <a:lstStyle/>
        <a:p>
          <a:endParaRPr lang="en-US"/>
        </a:p>
      </dgm:t>
    </dgm:pt>
    <dgm:pt modelId="{7ABBAB97-F24B-442A-ACA9-9B95FF71F66D}">
      <dgm:prSet phldrT="[Text]" custT="1"/>
      <dgm:spPr/>
      <dgm:t>
        <a:bodyPr/>
        <a:lstStyle/>
        <a:p>
          <a:r>
            <a:rPr lang="en-US" sz="2800" dirty="0">
              <a:latin typeface="Franklin Gothic Medium Cond" panose="020B0606030402020204" pitchFamily="34" charset="0"/>
            </a:rPr>
            <a:t>Kyoto ‘97</a:t>
          </a:r>
        </a:p>
      </dgm:t>
    </dgm:pt>
    <dgm:pt modelId="{FF70379E-3779-4DE2-893F-FBA07EF295F4}" type="parTrans" cxnId="{90E87303-8A91-497E-B8B0-25B67282CE57}">
      <dgm:prSet/>
      <dgm:spPr/>
      <dgm:t>
        <a:bodyPr/>
        <a:lstStyle/>
        <a:p>
          <a:endParaRPr lang="en-US"/>
        </a:p>
      </dgm:t>
    </dgm:pt>
    <dgm:pt modelId="{ACCC6506-F035-4F16-B7E3-6A6E726C6773}" type="sibTrans" cxnId="{90E87303-8A91-497E-B8B0-25B67282CE57}">
      <dgm:prSet/>
      <dgm:spPr/>
      <dgm:t>
        <a:bodyPr/>
        <a:lstStyle/>
        <a:p>
          <a:endParaRPr lang="en-US"/>
        </a:p>
      </dgm:t>
    </dgm:pt>
    <dgm:pt modelId="{9FDF0434-4C6E-4996-AD36-046A4C8A632E}">
      <dgm:prSet phldrT="[Text]" custT="1"/>
      <dgm:spPr/>
      <dgm:t>
        <a:bodyPr/>
        <a:lstStyle/>
        <a:p>
          <a:r>
            <a:rPr lang="en-US" sz="2800" dirty="0">
              <a:latin typeface="Franklin Gothic Medium Cond" panose="020B0606030402020204" pitchFamily="34" charset="0"/>
            </a:rPr>
            <a:t>Annex 1 Countries to ▼GHG as per Annex-B Quota</a:t>
          </a:r>
        </a:p>
      </dgm:t>
    </dgm:pt>
    <dgm:pt modelId="{4B2D3D86-CF0D-47DB-990E-15AA361516E1}" type="parTrans" cxnId="{6538D737-BD80-47BD-893B-0118B81DF515}">
      <dgm:prSet/>
      <dgm:spPr/>
      <dgm:t>
        <a:bodyPr/>
        <a:lstStyle/>
        <a:p>
          <a:endParaRPr lang="en-US"/>
        </a:p>
      </dgm:t>
    </dgm:pt>
    <dgm:pt modelId="{CBE60C05-2D03-43EA-8717-8F775129AAD2}" type="sibTrans" cxnId="{6538D737-BD80-47BD-893B-0118B81DF515}">
      <dgm:prSet/>
      <dgm:spPr/>
      <dgm:t>
        <a:bodyPr/>
        <a:lstStyle/>
        <a:p>
          <a:endParaRPr lang="en-US"/>
        </a:p>
      </dgm:t>
    </dgm:pt>
    <dgm:pt modelId="{672C2939-424A-441C-B218-20AF0C53EFE3}">
      <dgm:prSet phldrT="[Text]" custT="1"/>
      <dgm:spPr/>
      <dgm:t>
        <a:bodyPr/>
        <a:lstStyle/>
        <a:p>
          <a:r>
            <a:rPr lang="en-US" sz="2800" dirty="0">
              <a:latin typeface="Franklin Gothic Medium Cond" panose="020B0606030402020204" pitchFamily="34" charset="0"/>
            </a:rPr>
            <a:t>Qatar, 2012</a:t>
          </a:r>
        </a:p>
      </dgm:t>
    </dgm:pt>
    <dgm:pt modelId="{FCE93D75-ADE3-4E31-B80C-B662D24D16DC}" type="parTrans" cxnId="{9164B271-DC14-44D2-B78F-BB7D1D6455D5}">
      <dgm:prSet/>
      <dgm:spPr/>
      <dgm:t>
        <a:bodyPr/>
        <a:lstStyle/>
        <a:p>
          <a:endParaRPr lang="en-US"/>
        </a:p>
      </dgm:t>
    </dgm:pt>
    <dgm:pt modelId="{346E9E15-80EA-4610-8993-473A9A8D6612}" type="sibTrans" cxnId="{9164B271-DC14-44D2-B78F-BB7D1D6455D5}">
      <dgm:prSet/>
      <dgm:spPr/>
      <dgm:t>
        <a:bodyPr/>
        <a:lstStyle/>
        <a:p>
          <a:endParaRPr lang="en-US"/>
        </a:p>
      </dgm:t>
    </dgm:pt>
    <dgm:pt modelId="{4469B5AE-B7A6-4656-B934-BE578F9E3B19}">
      <dgm:prSet phldrT="[Text]" custT="1"/>
      <dgm:spPr/>
      <dgm:t>
        <a:bodyPr/>
        <a:lstStyle/>
        <a:p>
          <a:r>
            <a:rPr lang="en-US" sz="2800" dirty="0">
              <a:latin typeface="Franklin Gothic Medium Cond" panose="020B0606030402020204" pitchFamily="34" charset="0"/>
            </a:rPr>
            <a:t>Kyoto extended till 2020</a:t>
          </a:r>
        </a:p>
      </dgm:t>
    </dgm:pt>
    <dgm:pt modelId="{5AD678C0-DEC4-450C-8DA1-86139EDFB748}" type="parTrans" cxnId="{C4E4A004-F59A-468A-BE81-4663767A85D3}">
      <dgm:prSet/>
      <dgm:spPr/>
      <dgm:t>
        <a:bodyPr/>
        <a:lstStyle/>
        <a:p>
          <a:endParaRPr lang="en-US"/>
        </a:p>
      </dgm:t>
    </dgm:pt>
    <dgm:pt modelId="{7689DD1A-C30A-48DA-A7D9-9B797907E1AB}" type="sibTrans" cxnId="{C4E4A004-F59A-468A-BE81-4663767A85D3}">
      <dgm:prSet/>
      <dgm:spPr/>
      <dgm:t>
        <a:bodyPr/>
        <a:lstStyle/>
        <a:p>
          <a:endParaRPr lang="en-US"/>
        </a:p>
      </dgm:t>
    </dgm:pt>
    <dgm:pt modelId="{C682A065-54FF-47E9-BA14-3187FA15BBB9}">
      <dgm:prSet phldrT="[Text]" custT="1"/>
      <dgm:spPr/>
      <dgm:t>
        <a:bodyPr/>
        <a:lstStyle/>
        <a:p>
          <a:r>
            <a:rPr lang="en-US" sz="2800" dirty="0">
              <a:latin typeface="Franklin Gothic Medium Cond" panose="020B0606030402020204" pitchFamily="34" charset="0"/>
            </a:rPr>
            <a:t>Paris, 2015</a:t>
          </a:r>
        </a:p>
      </dgm:t>
    </dgm:pt>
    <dgm:pt modelId="{07E12DCC-D726-4290-9E97-4A776FF7D012}" type="parTrans" cxnId="{7FC9568B-80C1-4666-8014-551BCF296B35}">
      <dgm:prSet/>
      <dgm:spPr/>
      <dgm:t>
        <a:bodyPr/>
        <a:lstStyle/>
        <a:p>
          <a:endParaRPr lang="en-US"/>
        </a:p>
      </dgm:t>
    </dgm:pt>
    <dgm:pt modelId="{20583A7D-0D91-4BB8-BEC8-D712B663EA5C}" type="sibTrans" cxnId="{7FC9568B-80C1-4666-8014-551BCF296B35}">
      <dgm:prSet/>
      <dgm:spPr/>
      <dgm:t>
        <a:bodyPr/>
        <a:lstStyle/>
        <a:p>
          <a:endParaRPr lang="en-US"/>
        </a:p>
      </dgm:t>
    </dgm:pt>
    <dgm:pt modelId="{537C906D-952C-448F-B05B-7F65B8F489E1}">
      <dgm:prSet phldrT="[Text]" custT="1"/>
      <dgm:spPr/>
      <dgm:t>
        <a:bodyPr/>
        <a:lstStyle/>
        <a:p>
          <a:r>
            <a:rPr lang="en-US" sz="2800" dirty="0">
              <a:latin typeface="Franklin Gothic Medium Cond" panose="020B0606030402020204" pitchFamily="34" charset="0"/>
            </a:rPr>
            <a:t>What to do for Post-2020</a:t>
          </a:r>
        </a:p>
      </dgm:t>
    </dgm:pt>
    <dgm:pt modelId="{879E4FD1-0DAE-4B3E-BD73-0FBE158ACBD5}" type="parTrans" cxnId="{3D1099B8-AF57-48E1-B22C-8D3F038EEE5A}">
      <dgm:prSet/>
      <dgm:spPr/>
      <dgm:t>
        <a:bodyPr/>
        <a:lstStyle/>
        <a:p>
          <a:endParaRPr lang="en-US"/>
        </a:p>
      </dgm:t>
    </dgm:pt>
    <dgm:pt modelId="{1CC2EFCB-78BA-47C9-ADD0-486F63B7FF3F}" type="sibTrans" cxnId="{3D1099B8-AF57-48E1-B22C-8D3F038EEE5A}">
      <dgm:prSet/>
      <dgm:spPr/>
      <dgm:t>
        <a:bodyPr/>
        <a:lstStyle/>
        <a:p>
          <a:endParaRPr lang="en-US"/>
        </a:p>
      </dgm:t>
    </dgm:pt>
    <dgm:pt modelId="{AEE9DD84-EB2B-4862-9518-FF6FFC240844}">
      <dgm:prSet phldrT="[Text]" custT="1"/>
      <dgm:spPr/>
      <dgm:t>
        <a:bodyPr/>
        <a:lstStyle/>
        <a:p>
          <a:r>
            <a:rPr lang="en-US" sz="2800" dirty="0">
              <a:latin typeface="Franklin Gothic Medium Cond" panose="020B0606030402020204" pitchFamily="34" charset="0"/>
            </a:rPr>
            <a:t>But Post-2020 Agenda be developed by 2015.</a:t>
          </a:r>
        </a:p>
      </dgm:t>
    </dgm:pt>
    <dgm:pt modelId="{75FC8978-D450-4D27-AAD4-9803A7CBAD09}" type="parTrans" cxnId="{1E209F37-50FC-41C6-8629-7F8083A753F3}">
      <dgm:prSet/>
      <dgm:spPr/>
      <dgm:t>
        <a:bodyPr/>
        <a:lstStyle/>
        <a:p>
          <a:endParaRPr lang="en-US"/>
        </a:p>
      </dgm:t>
    </dgm:pt>
    <dgm:pt modelId="{2307C52D-8344-4F67-A1EA-D4BA5DC90E43}" type="sibTrans" cxnId="{1E209F37-50FC-41C6-8629-7F8083A753F3}">
      <dgm:prSet/>
      <dgm:spPr/>
      <dgm:t>
        <a:bodyPr/>
        <a:lstStyle/>
        <a:p>
          <a:endParaRPr lang="en-US"/>
        </a:p>
      </dgm:t>
    </dgm:pt>
    <dgm:pt modelId="{E9293B47-0856-448A-BE97-96DA7F9DE781}" type="pres">
      <dgm:prSet presAssocID="{9FEE7AF4-7479-4755-BFBE-54140BBCCE43}" presName="Name0" presStyleCnt="0">
        <dgm:presLayoutVars>
          <dgm:dir/>
        </dgm:presLayoutVars>
      </dgm:prSet>
      <dgm:spPr/>
    </dgm:pt>
    <dgm:pt modelId="{6B8BDE34-9361-4699-84F3-B43BB9E4E449}" type="pres">
      <dgm:prSet presAssocID="{7ABBAB97-F24B-442A-ACA9-9B95FF71F66D}" presName="composite" presStyleCnt="0"/>
      <dgm:spPr/>
    </dgm:pt>
    <dgm:pt modelId="{ADF0D9E9-A663-42F7-A948-394529C00176}" type="pres">
      <dgm:prSet presAssocID="{7ABBAB97-F24B-442A-ACA9-9B95FF71F66D}" presName="Accent" presStyleLbl="alignAcc1" presStyleIdx="0" presStyleCnt="3"/>
      <dgm:spPr/>
    </dgm:pt>
    <dgm:pt modelId="{3278053A-BF31-4FDD-8147-63D640888229}" type="pres">
      <dgm:prSet presAssocID="{7ABBAB97-F24B-442A-ACA9-9B95FF71F66D}" presName="Image" presStyleLbl="node1" presStyleIdx="0" presStyleCnt="3" custScaleX="110593"/>
      <dgm:spPr>
        <a:blipFill rotWithShape="1">
          <a:blip xmlns:r="http://schemas.openxmlformats.org/officeDocument/2006/relationships" r:embed="rId1"/>
          <a:stretch>
            <a:fillRect/>
          </a:stretch>
        </a:blipFill>
      </dgm:spPr>
    </dgm:pt>
    <dgm:pt modelId="{D767D07D-39C0-467C-90AE-62AAAE471496}" type="pres">
      <dgm:prSet presAssocID="{7ABBAB97-F24B-442A-ACA9-9B95FF71F66D}" presName="Child" presStyleLbl="revTx" presStyleIdx="0" presStyleCnt="3">
        <dgm:presLayoutVars>
          <dgm:bulletEnabled val="1"/>
        </dgm:presLayoutVars>
      </dgm:prSet>
      <dgm:spPr/>
    </dgm:pt>
    <dgm:pt modelId="{C75A63EA-5DA8-4994-B8E0-3E5D57307F12}" type="pres">
      <dgm:prSet presAssocID="{7ABBAB97-F24B-442A-ACA9-9B95FF71F66D}" presName="Parent" presStyleLbl="alignNode1" presStyleIdx="0" presStyleCnt="3">
        <dgm:presLayoutVars>
          <dgm:bulletEnabled val="1"/>
        </dgm:presLayoutVars>
      </dgm:prSet>
      <dgm:spPr/>
    </dgm:pt>
    <dgm:pt modelId="{7C19CE17-0C9E-46FB-9040-891DA1EA75AF}" type="pres">
      <dgm:prSet presAssocID="{ACCC6506-F035-4F16-B7E3-6A6E726C6773}" presName="sibTrans" presStyleCnt="0"/>
      <dgm:spPr/>
    </dgm:pt>
    <dgm:pt modelId="{55CE6963-E321-426C-85F8-31C18C6B6A27}" type="pres">
      <dgm:prSet presAssocID="{672C2939-424A-441C-B218-20AF0C53EFE3}" presName="composite" presStyleCnt="0"/>
      <dgm:spPr/>
    </dgm:pt>
    <dgm:pt modelId="{BC0CA0A4-5614-49CD-8A73-FD6DE0B95AD5}" type="pres">
      <dgm:prSet presAssocID="{672C2939-424A-441C-B218-20AF0C53EFE3}" presName="Accent" presStyleLbl="alignAcc1" presStyleIdx="1" presStyleCnt="3"/>
      <dgm:spPr/>
    </dgm:pt>
    <dgm:pt modelId="{4082B704-3408-4CBB-A25C-7AB154D4529A}" type="pres">
      <dgm:prSet presAssocID="{672C2939-424A-441C-B218-20AF0C53EFE3}" presName="Image" presStyleLbl="node1" presStyleIdx="1" presStyleCnt="3"/>
      <dgm:spPr>
        <a:blipFill rotWithShape="1">
          <a:blip xmlns:r="http://schemas.openxmlformats.org/officeDocument/2006/relationships" r:embed="rId2"/>
          <a:stretch>
            <a:fillRect/>
          </a:stretch>
        </a:blipFill>
      </dgm:spPr>
    </dgm:pt>
    <dgm:pt modelId="{273F5710-A3AE-4F8F-B02F-5053AB0CFE29}" type="pres">
      <dgm:prSet presAssocID="{672C2939-424A-441C-B218-20AF0C53EFE3}" presName="Child" presStyleLbl="revTx" presStyleIdx="1" presStyleCnt="3">
        <dgm:presLayoutVars>
          <dgm:bulletEnabled val="1"/>
        </dgm:presLayoutVars>
      </dgm:prSet>
      <dgm:spPr/>
    </dgm:pt>
    <dgm:pt modelId="{B4AD1B7C-81E5-417C-B0FA-85CA10B6D643}" type="pres">
      <dgm:prSet presAssocID="{672C2939-424A-441C-B218-20AF0C53EFE3}" presName="Parent" presStyleLbl="alignNode1" presStyleIdx="1" presStyleCnt="3">
        <dgm:presLayoutVars>
          <dgm:bulletEnabled val="1"/>
        </dgm:presLayoutVars>
      </dgm:prSet>
      <dgm:spPr/>
    </dgm:pt>
    <dgm:pt modelId="{7A28B3BB-A340-4E3F-A00C-5216B59506A0}" type="pres">
      <dgm:prSet presAssocID="{346E9E15-80EA-4610-8993-473A9A8D6612}" presName="sibTrans" presStyleCnt="0"/>
      <dgm:spPr/>
    </dgm:pt>
    <dgm:pt modelId="{DA93E099-9B2B-4076-84B9-538AA6D66AE1}" type="pres">
      <dgm:prSet presAssocID="{C682A065-54FF-47E9-BA14-3187FA15BBB9}" presName="composite" presStyleCnt="0"/>
      <dgm:spPr/>
    </dgm:pt>
    <dgm:pt modelId="{FBA109DD-F592-45B0-B5F7-4B42644D3F59}" type="pres">
      <dgm:prSet presAssocID="{C682A065-54FF-47E9-BA14-3187FA15BBB9}" presName="Accent" presStyleLbl="alignAcc1" presStyleIdx="2" presStyleCnt="3"/>
      <dgm:spPr/>
    </dgm:pt>
    <dgm:pt modelId="{FF8A6755-5C1D-46AF-9465-158DC6F08CB4}" type="pres">
      <dgm:prSet presAssocID="{C682A065-54FF-47E9-BA14-3187FA15BBB9}" presName="Image" presStyleLbl="node1" presStyleIdx="2" presStyleCnt="3"/>
      <dgm:spPr>
        <a:blipFill rotWithShape="1">
          <a:blip xmlns:r="http://schemas.openxmlformats.org/officeDocument/2006/relationships" r:embed="rId3"/>
          <a:stretch>
            <a:fillRect/>
          </a:stretch>
        </a:blipFill>
      </dgm:spPr>
    </dgm:pt>
    <dgm:pt modelId="{C10EE9AC-A024-44F1-BE5F-174E0B11AE3D}" type="pres">
      <dgm:prSet presAssocID="{C682A065-54FF-47E9-BA14-3187FA15BBB9}" presName="Child" presStyleLbl="revTx" presStyleIdx="2" presStyleCnt="3">
        <dgm:presLayoutVars>
          <dgm:bulletEnabled val="1"/>
        </dgm:presLayoutVars>
      </dgm:prSet>
      <dgm:spPr/>
    </dgm:pt>
    <dgm:pt modelId="{846F8E1A-8033-4365-8C0E-591D88A8033D}" type="pres">
      <dgm:prSet presAssocID="{C682A065-54FF-47E9-BA14-3187FA15BBB9}" presName="Parent" presStyleLbl="alignNode1" presStyleIdx="2" presStyleCnt="3">
        <dgm:presLayoutVars>
          <dgm:bulletEnabled val="1"/>
        </dgm:presLayoutVars>
      </dgm:prSet>
      <dgm:spPr/>
    </dgm:pt>
  </dgm:ptLst>
  <dgm:cxnLst>
    <dgm:cxn modelId="{5AD60082-038F-40B7-8FAA-979D1AAD1448}" type="presOf" srcId="{4469B5AE-B7A6-4656-B934-BE578F9E3B19}" destId="{273F5710-A3AE-4F8F-B02F-5053AB0CFE29}" srcOrd="0" destOrd="0" presId="urn:microsoft.com/office/officeart/2008/layout/TitlePictureLineup"/>
    <dgm:cxn modelId="{4D4A4E0D-A5A7-417F-AA97-E8B0F27197CE}" type="presOf" srcId="{AEE9DD84-EB2B-4862-9518-FF6FFC240844}" destId="{273F5710-A3AE-4F8F-B02F-5053AB0CFE29}" srcOrd="0" destOrd="1" presId="urn:microsoft.com/office/officeart/2008/layout/TitlePictureLineup"/>
    <dgm:cxn modelId="{1E209F37-50FC-41C6-8629-7F8083A753F3}" srcId="{672C2939-424A-441C-B218-20AF0C53EFE3}" destId="{AEE9DD84-EB2B-4862-9518-FF6FFC240844}" srcOrd="1" destOrd="0" parTransId="{75FC8978-D450-4D27-AAD4-9803A7CBAD09}" sibTransId="{2307C52D-8344-4F67-A1EA-D4BA5DC90E43}"/>
    <dgm:cxn modelId="{3D1099B8-AF57-48E1-B22C-8D3F038EEE5A}" srcId="{C682A065-54FF-47E9-BA14-3187FA15BBB9}" destId="{537C906D-952C-448F-B05B-7F65B8F489E1}" srcOrd="0" destOrd="0" parTransId="{879E4FD1-0DAE-4B3E-BD73-0FBE158ACBD5}" sibTransId="{1CC2EFCB-78BA-47C9-ADD0-486F63B7FF3F}"/>
    <dgm:cxn modelId="{7FC9568B-80C1-4666-8014-551BCF296B35}" srcId="{9FEE7AF4-7479-4755-BFBE-54140BBCCE43}" destId="{C682A065-54FF-47E9-BA14-3187FA15BBB9}" srcOrd="2" destOrd="0" parTransId="{07E12DCC-D726-4290-9E97-4A776FF7D012}" sibTransId="{20583A7D-0D91-4BB8-BEC8-D712B663EA5C}"/>
    <dgm:cxn modelId="{E2D1B970-6334-402D-BC42-796B1D96C7B8}" type="presOf" srcId="{672C2939-424A-441C-B218-20AF0C53EFE3}" destId="{B4AD1B7C-81E5-417C-B0FA-85CA10B6D643}" srcOrd="0" destOrd="0" presId="urn:microsoft.com/office/officeart/2008/layout/TitlePictureLineup"/>
    <dgm:cxn modelId="{C4E4A004-F59A-468A-BE81-4663767A85D3}" srcId="{672C2939-424A-441C-B218-20AF0C53EFE3}" destId="{4469B5AE-B7A6-4656-B934-BE578F9E3B19}" srcOrd="0" destOrd="0" parTransId="{5AD678C0-DEC4-450C-8DA1-86139EDFB748}" sibTransId="{7689DD1A-C30A-48DA-A7D9-9B797907E1AB}"/>
    <dgm:cxn modelId="{3C2E7CAF-EF83-4039-8E57-B736BAE7234C}" type="presOf" srcId="{C682A065-54FF-47E9-BA14-3187FA15BBB9}" destId="{846F8E1A-8033-4365-8C0E-591D88A8033D}" srcOrd="0" destOrd="0" presId="urn:microsoft.com/office/officeart/2008/layout/TitlePictureLineup"/>
    <dgm:cxn modelId="{B0DCE234-C8E4-45DB-A6A6-830E9995AC30}" type="presOf" srcId="{537C906D-952C-448F-B05B-7F65B8F489E1}" destId="{C10EE9AC-A024-44F1-BE5F-174E0B11AE3D}" srcOrd="0" destOrd="0" presId="urn:microsoft.com/office/officeart/2008/layout/TitlePictureLineup"/>
    <dgm:cxn modelId="{F0285916-4F8D-41E7-AF07-51D1F7B13FAB}" type="presOf" srcId="{9FDF0434-4C6E-4996-AD36-046A4C8A632E}" destId="{D767D07D-39C0-467C-90AE-62AAAE471496}" srcOrd="0" destOrd="0" presId="urn:microsoft.com/office/officeart/2008/layout/TitlePictureLineup"/>
    <dgm:cxn modelId="{90E87303-8A91-497E-B8B0-25B67282CE57}" srcId="{9FEE7AF4-7479-4755-BFBE-54140BBCCE43}" destId="{7ABBAB97-F24B-442A-ACA9-9B95FF71F66D}" srcOrd="0" destOrd="0" parTransId="{FF70379E-3779-4DE2-893F-FBA07EF295F4}" sibTransId="{ACCC6506-F035-4F16-B7E3-6A6E726C6773}"/>
    <dgm:cxn modelId="{3BB6A0AF-9DE4-4EED-B137-60BD8075D070}" type="presOf" srcId="{9FEE7AF4-7479-4755-BFBE-54140BBCCE43}" destId="{E9293B47-0856-448A-BE97-96DA7F9DE781}" srcOrd="0" destOrd="0" presId="urn:microsoft.com/office/officeart/2008/layout/TitlePictureLineup"/>
    <dgm:cxn modelId="{9164B271-DC14-44D2-B78F-BB7D1D6455D5}" srcId="{9FEE7AF4-7479-4755-BFBE-54140BBCCE43}" destId="{672C2939-424A-441C-B218-20AF0C53EFE3}" srcOrd="1" destOrd="0" parTransId="{FCE93D75-ADE3-4E31-B80C-B662D24D16DC}" sibTransId="{346E9E15-80EA-4610-8993-473A9A8D6612}"/>
    <dgm:cxn modelId="{6538D737-BD80-47BD-893B-0118B81DF515}" srcId="{7ABBAB97-F24B-442A-ACA9-9B95FF71F66D}" destId="{9FDF0434-4C6E-4996-AD36-046A4C8A632E}" srcOrd="0" destOrd="0" parTransId="{4B2D3D86-CF0D-47DB-990E-15AA361516E1}" sibTransId="{CBE60C05-2D03-43EA-8717-8F775129AAD2}"/>
    <dgm:cxn modelId="{95348BB2-634A-4432-8A51-CE8A99686476}" type="presOf" srcId="{7ABBAB97-F24B-442A-ACA9-9B95FF71F66D}" destId="{C75A63EA-5DA8-4994-B8E0-3E5D57307F12}" srcOrd="0" destOrd="0" presId="urn:microsoft.com/office/officeart/2008/layout/TitlePictureLineup"/>
    <dgm:cxn modelId="{2C9F9E33-BBC9-414C-8736-048AA9027B79}" type="presParOf" srcId="{E9293B47-0856-448A-BE97-96DA7F9DE781}" destId="{6B8BDE34-9361-4699-84F3-B43BB9E4E449}" srcOrd="0" destOrd="0" presId="urn:microsoft.com/office/officeart/2008/layout/TitlePictureLineup"/>
    <dgm:cxn modelId="{F4ADB042-7CA2-4DE0-BFDA-7643A102ED7E}" type="presParOf" srcId="{6B8BDE34-9361-4699-84F3-B43BB9E4E449}" destId="{ADF0D9E9-A663-42F7-A948-394529C00176}" srcOrd="0" destOrd="0" presId="urn:microsoft.com/office/officeart/2008/layout/TitlePictureLineup"/>
    <dgm:cxn modelId="{E62B1A75-A1F6-47FD-9804-B9CC6E9B64BF}" type="presParOf" srcId="{6B8BDE34-9361-4699-84F3-B43BB9E4E449}" destId="{3278053A-BF31-4FDD-8147-63D640888229}" srcOrd="1" destOrd="0" presId="urn:microsoft.com/office/officeart/2008/layout/TitlePictureLineup"/>
    <dgm:cxn modelId="{A325DBF4-7D30-412F-8048-B5505BCD367F}" type="presParOf" srcId="{6B8BDE34-9361-4699-84F3-B43BB9E4E449}" destId="{D767D07D-39C0-467C-90AE-62AAAE471496}" srcOrd="2" destOrd="0" presId="urn:microsoft.com/office/officeart/2008/layout/TitlePictureLineup"/>
    <dgm:cxn modelId="{C9B0C447-888F-43E8-BA18-5990CD5487DD}" type="presParOf" srcId="{6B8BDE34-9361-4699-84F3-B43BB9E4E449}" destId="{C75A63EA-5DA8-4994-B8E0-3E5D57307F12}" srcOrd="3" destOrd="0" presId="urn:microsoft.com/office/officeart/2008/layout/TitlePictureLineup"/>
    <dgm:cxn modelId="{473506AF-B1FA-45DE-8188-357C86978DD0}" type="presParOf" srcId="{E9293B47-0856-448A-BE97-96DA7F9DE781}" destId="{7C19CE17-0C9E-46FB-9040-891DA1EA75AF}" srcOrd="1" destOrd="0" presId="urn:microsoft.com/office/officeart/2008/layout/TitlePictureLineup"/>
    <dgm:cxn modelId="{5D7E568A-BF7B-4958-856A-4319FE5D1350}" type="presParOf" srcId="{E9293B47-0856-448A-BE97-96DA7F9DE781}" destId="{55CE6963-E321-426C-85F8-31C18C6B6A27}" srcOrd="2" destOrd="0" presId="urn:microsoft.com/office/officeart/2008/layout/TitlePictureLineup"/>
    <dgm:cxn modelId="{51CD9F87-30C4-4587-ACDB-EB205CA0F345}" type="presParOf" srcId="{55CE6963-E321-426C-85F8-31C18C6B6A27}" destId="{BC0CA0A4-5614-49CD-8A73-FD6DE0B95AD5}" srcOrd="0" destOrd="0" presId="urn:microsoft.com/office/officeart/2008/layout/TitlePictureLineup"/>
    <dgm:cxn modelId="{75CE410E-9A5A-41E1-9397-833789EF4B2A}" type="presParOf" srcId="{55CE6963-E321-426C-85F8-31C18C6B6A27}" destId="{4082B704-3408-4CBB-A25C-7AB154D4529A}" srcOrd="1" destOrd="0" presId="urn:microsoft.com/office/officeart/2008/layout/TitlePictureLineup"/>
    <dgm:cxn modelId="{14E4CCF4-5F6F-4812-A014-6D149FA25934}" type="presParOf" srcId="{55CE6963-E321-426C-85F8-31C18C6B6A27}" destId="{273F5710-A3AE-4F8F-B02F-5053AB0CFE29}" srcOrd="2" destOrd="0" presId="urn:microsoft.com/office/officeart/2008/layout/TitlePictureLineup"/>
    <dgm:cxn modelId="{58F25A75-E352-4B13-9B63-887B94B1692B}" type="presParOf" srcId="{55CE6963-E321-426C-85F8-31C18C6B6A27}" destId="{B4AD1B7C-81E5-417C-B0FA-85CA10B6D643}" srcOrd="3" destOrd="0" presId="urn:microsoft.com/office/officeart/2008/layout/TitlePictureLineup"/>
    <dgm:cxn modelId="{41475682-049F-45F4-82E6-C1824F0E93FA}" type="presParOf" srcId="{E9293B47-0856-448A-BE97-96DA7F9DE781}" destId="{7A28B3BB-A340-4E3F-A00C-5216B59506A0}" srcOrd="3" destOrd="0" presId="urn:microsoft.com/office/officeart/2008/layout/TitlePictureLineup"/>
    <dgm:cxn modelId="{0A46ECA8-3D94-4861-A17B-3F21E17701A1}" type="presParOf" srcId="{E9293B47-0856-448A-BE97-96DA7F9DE781}" destId="{DA93E099-9B2B-4076-84B9-538AA6D66AE1}" srcOrd="4" destOrd="0" presId="urn:microsoft.com/office/officeart/2008/layout/TitlePictureLineup"/>
    <dgm:cxn modelId="{046CD929-FED2-4FAE-B239-742F513A98C4}" type="presParOf" srcId="{DA93E099-9B2B-4076-84B9-538AA6D66AE1}" destId="{FBA109DD-F592-45B0-B5F7-4B42644D3F59}" srcOrd="0" destOrd="0" presId="urn:microsoft.com/office/officeart/2008/layout/TitlePictureLineup"/>
    <dgm:cxn modelId="{E382E9F6-CFC2-4165-AC0D-922621792471}" type="presParOf" srcId="{DA93E099-9B2B-4076-84B9-538AA6D66AE1}" destId="{FF8A6755-5C1D-46AF-9465-158DC6F08CB4}" srcOrd="1" destOrd="0" presId="urn:microsoft.com/office/officeart/2008/layout/TitlePictureLineup"/>
    <dgm:cxn modelId="{587BAE67-4DDC-4AB9-B3CA-5B23186DFE6E}" type="presParOf" srcId="{DA93E099-9B2B-4076-84B9-538AA6D66AE1}" destId="{C10EE9AC-A024-44F1-BE5F-174E0B11AE3D}" srcOrd="2" destOrd="0" presId="urn:microsoft.com/office/officeart/2008/layout/TitlePictureLineup"/>
    <dgm:cxn modelId="{D9E28A8E-0080-4086-BAAD-CB09FA987347}" type="presParOf" srcId="{DA93E099-9B2B-4076-84B9-538AA6D66AE1}" destId="{846F8E1A-8033-4365-8C0E-591D88A8033D}"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659A09-87E8-4204-99FF-0FAA31D974DE}"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1746CF8F-947D-4730-92B8-9DB9BB459F68}">
      <dgm:prSet phldrT="[Tex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Pre-industrial level</a:t>
          </a:r>
        </a:p>
      </dgm:t>
    </dgm:pt>
    <dgm:pt modelId="{A3F22AF2-19E1-4FC6-8765-3447A9413DAD}" type="parTrans" cxnId="{597304D1-7DC6-4851-B500-5925D1EB4172}">
      <dgm:prSet/>
      <dgm:spPr/>
      <dgm:t>
        <a:bodyPr/>
        <a:lstStyle/>
        <a:p>
          <a:endParaRPr lang="en-US"/>
        </a:p>
      </dgm:t>
    </dgm:pt>
    <dgm:pt modelId="{9257DA70-4A4D-4FDF-9AD8-FEA9DE91E1A2}" type="sibTrans" cxnId="{597304D1-7DC6-4851-B500-5925D1EB4172}">
      <dgm:prSet/>
      <dgm:spPr/>
      <dgm:t>
        <a:bodyPr/>
        <a:lstStyle/>
        <a:p>
          <a:endParaRPr lang="en-US"/>
        </a:p>
      </dgm:t>
    </dgm:pt>
    <dgm:pt modelId="{70246D85-A1F0-4C53-829E-1AA37F364CDE}">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CBDR, </a:t>
          </a:r>
          <a:r>
            <a:rPr lang="en-US" sz="2400" dirty="0" err="1">
              <a:effectLst>
                <a:outerShdw blurRad="38100" dist="38100" dir="2700000" algn="tl">
                  <a:srgbClr val="000000">
                    <a:alpha val="43137"/>
                  </a:srgbClr>
                </a:outerShdw>
              </a:effectLst>
            </a:rPr>
            <a:t>Kuznet</a:t>
          </a:r>
          <a:endParaRPr lang="en-US" sz="2400" dirty="0">
            <a:effectLst>
              <a:outerShdw blurRad="38100" dist="38100" dir="2700000" algn="tl">
                <a:srgbClr val="000000">
                  <a:alpha val="43137"/>
                </a:srgbClr>
              </a:outerShdw>
            </a:effectLst>
          </a:endParaRPr>
        </a:p>
      </dgm:t>
    </dgm:pt>
    <dgm:pt modelId="{4E0A1CAE-92BE-4689-B0C5-E4AAA9779689}" type="parTrans" cxnId="{F1EDF751-C93C-4D6E-849A-11D990E64F06}">
      <dgm:prSet/>
      <dgm:spPr/>
      <dgm:t>
        <a:bodyPr/>
        <a:lstStyle/>
        <a:p>
          <a:endParaRPr lang="en-US"/>
        </a:p>
      </dgm:t>
    </dgm:pt>
    <dgm:pt modelId="{8E4DF532-A45A-471E-BF24-967083F6D2D7}" type="sibTrans" cxnId="{F1EDF751-C93C-4D6E-849A-11D990E64F06}">
      <dgm:prSet/>
      <dgm:spPr/>
      <dgm:t>
        <a:bodyPr/>
        <a:lstStyle/>
        <a:p>
          <a:endParaRPr lang="en-US"/>
        </a:p>
      </dgm:t>
    </dgm:pt>
    <dgm:pt modelId="{EE2760D2-8D7F-49E0-AB35-7EE2922E7535}">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INDC</a:t>
          </a:r>
        </a:p>
      </dgm:t>
    </dgm:pt>
    <dgm:pt modelId="{A76138D5-508E-4FA7-89C0-63D8B4702AC4}" type="parTrans" cxnId="{1A8470C6-F2D4-45D2-AA73-CE98F4F0BB09}">
      <dgm:prSet/>
      <dgm:spPr/>
      <dgm:t>
        <a:bodyPr/>
        <a:lstStyle/>
        <a:p>
          <a:endParaRPr lang="en-US"/>
        </a:p>
      </dgm:t>
    </dgm:pt>
    <dgm:pt modelId="{A8BCEA3B-A645-4888-A9AA-68813E6CA0DA}" type="sibTrans" cxnId="{1A8470C6-F2D4-45D2-AA73-CE98F4F0BB09}">
      <dgm:prSet/>
      <dgm:spPr/>
      <dgm:t>
        <a:bodyPr/>
        <a:lstStyle/>
        <a:p>
          <a:endParaRPr lang="en-US"/>
        </a:p>
      </dgm:t>
    </dgm:pt>
    <dgm:pt modelId="{369618C1-645D-45D6-818F-39B375741BD0}">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Funding</a:t>
          </a:r>
        </a:p>
      </dgm:t>
    </dgm:pt>
    <dgm:pt modelId="{80C7491C-AD61-4B2A-99AE-CE380FA92238}" type="parTrans" cxnId="{3B9CDF58-F1EA-4D39-B226-86BBEBC940E4}">
      <dgm:prSet/>
      <dgm:spPr/>
      <dgm:t>
        <a:bodyPr/>
        <a:lstStyle/>
        <a:p>
          <a:endParaRPr lang="en-US"/>
        </a:p>
      </dgm:t>
    </dgm:pt>
    <dgm:pt modelId="{1EEA7A13-AFBD-4972-89C9-7F17E683B615}" type="sibTrans" cxnId="{3B9CDF58-F1EA-4D39-B226-86BBEBC940E4}">
      <dgm:prSet/>
      <dgm:spPr/>
      <dgm:t>
        <a:bodyPr/>
        <a:lstStyle/>
        <a:p>
          <a:endParaRPr lang="en-US"/>
        </a:p>
      </dgm:t>
    </dgm:pt>
    <dgm:pt modelId="{BC05B796-E98A-4E8C-BE5D-13846D8C0E11}">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Implement When?</a:t>
          </a:r>
        </a:p>
      </dgm:t>
    </dgm:pt>
    <dgm:pt modelId="{EF47A7FB-C5FE-4900-AF56-8A39316A0941}" type="parTrans" cxnId="{7272AB69-4289-4138-94DD-CA80E7C9CF9F}">
      <dgm:prSet/>
      <dgm:spPr/>
      <dgm:t>
        <a:bodyPr/>
        <a:lstStyle/>
        <a:p>
          <a:endParaRPr lang="en-US"/>
        </a:p>
      </dgm:t>
    </dgm:pt>
    <dgm:pt modelId="{938B6FC7-F67E-40CC-A320-9DB12A23271E}" type="sibTrans" cxnId="{7272AB69-4289-4138-94DD-CA80E7C9CF9F}">
      <dgm:prSet/>
      <dgm:spPr/>
      <dgm:t>
        <a:bodyPr/>
        <a:lstStyle/>
        <a:p>
          <a:endParaRPr lang="en-US"/>
        </a:p>
      </dgm:t>
    </dgm:pt>
    <dgm:pt modelId="{D18D29D2-87EB-4C6B-8CF1-BA6D9ADD9499}">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Clean Energy-India</a:t>
          </a:r>
        </a:p>
      </dgm:t>
    </dgm:pt>
    <dgm:pt modelId="{FF15ACDB-049D-486D-8F7A-510DB858C41E}" type="parTrans" cxnId="{69944285-D4FC-4BCE-9E50-0F7ADBE797B1}">
      <dgm:prSet/>
      <dgm:spPr/>
      <dgm:t>
        <a:bodyPr/>
        <a:lstStyle/>
        <a:p>
          <a:endParaRPr lang="en-US"/>
        </a:p>
      </dgm:t>
    </dgm:pt>
    <dgm:pt modelId="{6EA8CE9E-7327-4100-8ADD-6533F763F9CC}" type="sibTrans" cxnId="{69944285-D4FC-4BCE-9E50-0F7ADBE797B1}">
      <dgm:prSet/>
      <dgm:spPr/>
      <dgm:t>
        <a:bodyPr/>
        <a:lstStyle/>
        <a:p>
          <a:endParaRPr lang="en-US"/>
        </a:p>
      </dgm:t>
    </dgm:pt>
    <dgm:pt modelId="{C1A9B4B3-C91B-442B-8B99-4DB3B9EBB6AC}" type="pres">
      <dgm:prSet presAssocID="{E0659A09-87E8-4204-99FF-0FAA31D974DE}" presName="Name0" presStyleCnt="0">
        <dgm:presLayoutVars>
          <dgm:dir/>
          <dgm:resizeHandles val="exact"/>
        </dgm:presLayoutVars>
      </dgm:prSet>
      <dgm:spPr/>
    </dgm:pt>
    <dgm:pt modelId="{BD753F87-3872-4C99-BA75-CA1CF2C9E1D1}" type="pres">
      <dgm:prSet presAssocID="{1746CF8F-947D-4730-92B8-9DB9BB459F68}" presName="composite" presStyleCnt="0"/>
      <dgm:spPr/>
    </dgm:pt>
    <dgm:pt modelId="{36ED2DDA-CBAE-4DDD-90CD-1CC81002613D}" type="pres">
      <dgm:prSet presAssocID="{1746CF8F-947D-4730-92B8-9DB9BB459F68}" presName="rect1" presStyleLbl="bgShp" presStyleIdx="0" presStyleCnt="6"/>
      <dgm:spPr>
        <a:blipFill rotWithShape="1">
          <a:blip xmlns:r="http://schemas.openxmlformats.org/officeDocument/2006/relationships" r:embed="rId1"/>
          <a:stretch>
            <a:fillRect/>
          </a:stretch>
        </a:blipFill>
      </dgm:spPr>
    </dgm:pt>
    <dgm:pt modelId="{D868A759-AB21-4DC2-A5B9-2D23C0B9570D}" type="pres">
      <dgm:prSet presAssocID="{1746CF8F-947D-4730-92B8-9DB9BB459F68}" presName="rect2" presStyleLbl="trBgShp" presStyleIdx="0" presStyleCnt="6" custLinFactNeighborY="67544">
        <dgm:presLayoutVars>
          <dgm:bulletEnabled val="1"/>
        </dgm:presLayoutVars>
      </dgm:prSet>
      <dgm:spPr>
        <a:prstGeom prst="flowChartTerminator">
          <a:avLst/>
        </a:prstGeom>
      </dgm:spPr>
    </dgm:pt>
    <dgm:pt modelId="{8F9BE1F2-D762-4FD9-A61E-6DC410A1F886}" type="pres">
      <dgm:prSet presAssocID="{9257DA70-4A4D-4FDF-9AD8-FEA9DE91E1A2}" presName="sibTrans" presStyleCnt="0"/>
      <dgm:spPr/>
    </dgm:pt>
    <dgm:pt modelId="{296E543E-62A4-4DF1-AB91-A39DFA315065}" type="pres">
      <dgm:prSet presAssocID="{70246D85-A1F0-4C53-829E-1AA37F364CDE}" presName="composite" presStyleCnt="0"/>
      <dgm:spPr/>
    </dgm:pt>
    <dgm:pt modelId="{9C92876F-5B16-45F8-B000-2F4270A04C37}" type="pres">
      <dgm:prSet presAssocID="{70246D85-A1F0-4C53-829E-1AA37F364CDE}" presName="rect1" presStyleLbl="bgShp" presStyleIdx="1" presStyleCnt="6"/>
      <dgm:spPr>
        <a:blipFill rotWithShape="1">
          <a:blip xmlns:r="http://schemas.openxmlformats.org/officeDocument/2006/relationships" r:embed="rId2"/>
          <a:stretch>
            <a:fillRect/>
          </a:stretch>
        </a:blipFill>
      </dgm:spPr>
    </dgm:pt>
    <dgm:pt modelId="{74CE5D2D-8433-4DBD-9926-1AF4442A605E}" type="pres">
      <dgm:prSet presAssocID="{70246D85-A1F0-4C53-829E-1AA37F364CDE}" presName="rect2" presStyleLbl="trBgShp" presStyleIdx="1" presStyleCnt="6" custLinFactNeighborY="67544">
        <dgm:presLayoutVars>
          <dgm:bulletEnabled val="1"/>
        </dgm:presLayoutVars>
      </dgm:prSet>
      <dgm:spPr>
        <a:prstGeom prst="flowChartTerminator">
          <a:avLst/>
        </a:prstGeom>
      </dgm:spPr>
    </dgm:pt>
    <dgm:pt modelId="{FD7E98CE-DE31-4D55-9309-7EBE1F9452A4}" type="pres">
      <dgm:prSet presAssocID="{8E4DF532-A45A-471E-BF24-967083F6D2D7}" presName="sibTrans" presStyleCnt="0"/>
      <dgm:spPr/>
    </dgm:pt>
    <dgm:pt modelId="{ED28D313-4186-402C-9E6E-873CE04C6AA3}" type="pres">
      <dgm:prSet presAssocID="{EE2760D2-8D7F-49E0-AB35-7EE2922E7535}" presName="composite" presStyleCnt="0"/>
      <dgm:spPr/>
    </dgm:pt>
    <dgm:pt modelId="{D05A23FF-BE5F-418C-8D60-009A67649904}" type="pres">
      <dgm:prSet presAssocID="{EE2760D2-8D7F-49E0-AB35-7EE2922E7535}" presName="rect1" presStyleLbl="bgShp" presStyleIdx="2" presStyleCnt="6"/>
      <dgm:spPr>
        <a:blipFill rotWithShape="1">
          <a:blip xmlns:r="http://schemas.openxmlformats.org/officeDocument/2006/relationships" r:embed="rId3"/>
          <a:stretch>
            <a:fillRect/>
          </a:stretch>
        </a:blipFill>
      </dgm:spPr>
    </dgm:pt>
    <dgm:pt modelId="{EA720A98-432C-42D1-A897-9DDF04132BB3}" type="pres">
      <dgm:prSet presAssocID="{EE2760D2-8D7F-49E0-AB35-7EE2922E7535}" presName="rect2" presStyleLbl="trBgShp" presStyleIdx="2" presStyleCnt="6" custLinFactNeighborY="67544">
        <dgm:presLayoutVars>
          <dgm:bulletEnabled val="1"/>
        </dgm:presLayoutVars>
      </dgm:prSet>
      <dgm:spPr>
        <a:prstGeom prst="flowChartTerminator">
          <a:avLst/>
        </a:prstGeom>
      </dgm:spPr>
    </dgm:pt>
    <dgm:pt modelId="{E6642F7A-964F-4729-85BD-78110FDF6886}" type="pres">
      <dgm:prSet presAssocID="{A8BCEA3B-A645-4888-A9AA-68813E6CA0DA}" presName="sibTrans" presStyleCnt="0"/>
      <dgm:spPr/>
    </dgm:pt>
    <dgm:pt modelId="{256441D7-25C4-41F7-8F8A-FB81FD10A9FA}" type="pres">
      <dgm:prSet presAssocID="{369618C1-645D-45D6-818F-39B375741BD0}" presName="composite" presStyleCnt="0"/>
      <dgm:spPr/>
    </dgm:pt>
    <dgm:pt modelId="{39707FF6-4865-49A8-A13C-9A2090265FB0}" type="pres">
      <dgm:prSet presAssocID="{369618C1-645D-45D6-818F-39B375741BD0}" presName="rect1" presStyleLbl="bgShp" presStyleIdx="3" presStyleCnt="6"/>
      <dgm:spPr>
        <a:blipFill rotWithShape="1">
          <a:blip xmlns:r="http://schemas.openxmlformats.org/officeDocument/2006/relationships" r:embed="rId4"/>
          <a:stretch>
            <a:fillRect/>
          </a:stretch>
        </a:blipFill>
      </dgm:spPr>
    </dgm:pt>
    <dgm:pt modelId="{7C21BAA9-3D26-4DB2-8D48-AD66CA014FEA}" type="pres">
      <dgm:prSet presAssocID="{369618C1-645D-45D6-818F-39B375741BD0}" presName="rect2" presStyleLbl="trBgShp" presStyleIdx="3" presStyleCnt="6" custLinFactNeighborY="41932">
        <dgm:presLayoutVars>
          <dgm:bulletEnabled val="1"/>
        </dgm:presLayoutVars>
      </dgm:prSet>
      <dgm:spPr>
        <a:prstGeom prst="flowChartTerminator">
          <a:avLst/>
        </a:prstGeom>
      </dgm:spPr>
    </dgm:pt>
    <dgm:pt modelId="{F06D71D8-5A93-4DD9-B50E-36BF3C9778E5}" type="pres">
      <dgm:prSet presAssocID="{1EEA7A13-AFBD-4972-89C9-7F17E683B615}" presName="sibTrans" presStyleCnt="0"/>
      <dgm:spPr/>
    </dgm:pt>
    <dgm:pt modelId="{96107900-C155-4530-9A08-E6B9DA19113F}" type="pres">
      <dgm:prSet presAssocID="{BC05B796-E98A-4E8C-BE5D-13846D8C0E11}" presName="composite" presStyleCnt="0"/>
      <dgm:spPr/>
    </dgm:pt>
    <dgm:pt modelId="{D44256E8-706A-4896-ADF9-4CBCF389A13D}" type="pres">
      <dgm:prSet presAssocID="{BC05B796-E98A-4E8C-BE5D-13846D8C0E11}" presName="rect1" presStyleLbl="bgShp" presStyleIdx="4" presStyleCnt="6"/>
      <dgm:spPr>
        <a:blipFill rotWithShape="1">
          <a:blip xmlns:r="http://schemas.openxmlformats.org/officeDocument/2006/relationships" r:embed="rId5"/>
          <a:stretch>
            <a:fillRect/>
          </a:stretch>
        </a:blipFill>
      </dgm:spPr>
    </dgm:pt>
    <dgm:pt modelId="{1BABC031-C758-45FC-8980-F06ADDD4A8EF}" type="pres">
      <dgm:prSet presAssocID="{BC05B796-E98A-4E8C-BE5D-13846D8C0E11}" presName="rect2" presStyleLbl="trBgShp" presStyleIdx="4" presStyleCnt="6" custLinFactNeighborY="41932">
        <dgm:presLayoutVars>
          <dgm:bulletEnabled val="1"/>
        </dgm:presLayoutVars>
      </dgm:prSet>
      <dgm:spPr>
        <a:prstGeom prst="flowChartTerminator">
          <a:avLst/>
        </a:prstGeom>
      </dgm:spPr>
    </dgm:pt>
    <dgm:pt modelId="{5C804F71-A5CE-4D9D-91B3-69E08C3FCCC1}" type="pres">
      <dgm:prSet presAssocID="{938B6FC7-F67E-40CC-A320-9DB12A23271E}" presName="sibTrans" presStyleCnt="0"/>
      <dgm:spPr/>
    </dgm:pt>
    <dgm:pt modelId="{736949FE-F433-4D2C-851A-6DDA3975416F}" type="pres">
      <dgm:prSet presAssocID="{D18D29D2-87EB-4C6B-8CF1-BA6D9ADD9499}" presName="composite" presStyleCnt="0"/>
      <dgm:spPr/>
    </dgm:pt>
    <dgm:pt modelId="{1FC1D73C-0CA1-4490-929F-24D4532B2161}" type="pres">
      <dgm:prSet presAssocID="{D18D29D2-87EB-4C6B-8CF1-BA6D9ADD9499}" presName="rect1" presStyleLbl="bgShp" presStyleIdx="5" presStyleCnt="6"/>
      <dgm:spPr>
        <a:blipFill rotWithShape="1">
          <a:blip xmlns:r="http://schemas.openxmlformats.org/officeDocument/2006/relationships" r:embed="rId6"/>
          <a:stretch>
            <a:fillRect/>
          </a:stretch>
        </a:blipFill>
      </dgm:spPr>
    </dgm:pt>
    <dgm:pt modelId="{2BFAF57A-2C67-48B7-B785-E27B1E4EF069}" type="pres">
      <dgm:prSet presAssocID="{D18D29D2-87EB-4C6B-8CF1-BA6D9ADD9499}" presName="rect2" presStyleLbl="trBgShp" presStyleIdx="5" presStyleCnt="6" custLinFactNeighborY="41932">
        <dgm:presLayoutVars>
          <dgm:bulletEnabled val="1"/>
        </dgm:presLayoutVars>
      </dgm:prSet>
      <dgm:spPr>
        <a:prstGeom prst="flowChartTerminator">
          <a:avLst/>
        </a:prstGeom>
      </dgm:spPr>
    </dgm:pt>
  </dgm:ptLst>
  <dgm:cxnLst>
    <dgm:cxn modelId="{8178B35F-5D56-47C5-AA3F-D0D21F8583D7}" type="presOf" srcId="{369618C1-645D-45D6-818F-39B375741BD0}" destId="{7C21BAA9-3D26-4DB2-8D48-AD66CA014FEA}" srcOrd="0" destOrd="0" presId="urn:microsoft.com/office/officeart/2008/layout/BendingPictureSemiTransparentText"/>
    <dgm:cxn modelId="{9793E204-2429-4444-BD57-EADF7B4A27B1}" type="presOf" srcId="{D18D29D2-87EB-4C6B-8CF1-BA6D9ADD9499}" destId="{2BFAF57A-2C67-48B7-B785-E27B1E4EF069}" srcOrd="0" destOrd="0" presId="urn:microsoft.com/office/officeart/2008/layout/BendingPictureSemiTransparentText"/>
    <dgm:cxn modelId="{3B9CDF58-F1EA-4D39-B226-86BBEBC940E4}" srcId="{E0659A09-87E8-4204-99FF-0FAA31D974DE}" destId="{369618C1-645D-45D6-818F-39B375741BD0}" srcOrd="3" destOrd="0" parTransId="{80C7491C-AD61-4B2A-99AE-CE380FA92238}" sibTransId="{1EEA7A13-AFBD-4972-89C9-7F17E683B615}"/>
    <dgm:cxn modelId="{69944285-D4FC-4BCE-9E50-0F7ADBE797B1}" srcId="{E0659A09-87E8-4204-99FF-0FAA31D974DE}" destId="{D18D29D2-87EB-4C6B-8CF1-BA6D9ADD9499}" srcOrd="5" destOrd="0" parTransId="{FF15ACDB-049D-486D-8F7A-510DB858C41E}" sibTransId="{6EA8CE9E-7327-4100-8ADD-6533F763F9CC}"/>
    <dgm:cxn modelId="{7DA0208E-CB8D-4CB1-982E-478247FA2CC2}" type="presOf" srcId="{BC05B796-E98A-4E8C-BE5D-13846D8C0E11}" destId="{1BABC031-C758-45FC-8980-F06ADDD4A8EF}" srcOrd="0" destOrd="0" presId="urn:microsoft.com/office/officeart/2008/layout/BendingPictureSemiTransparentText"/>
    <dgm:cxn modelId="{F1EDF751-C93C-4D6E-849A-11D990E64F06}" srcId="{E0659A09-87E8-4204-99FF-0FAA31D974DE}" destId="{70246D85-A1F0-4C53-829E-1AA37F364CDE}" srcOrd="1" destOrd="0" parTransId="{4E0A1CAE-92BE-4689-B0C5-E4AAA9779689}" sibTransId="{8E4DF532-A45A-471E-BF24-967083F6D2D7}"/>
    <dgm:cxn modelId="{597304D1-7DC6-4851-B500-5925D1EB4172}" srcId="{E0659A09-87E8-4204-99FF-0FAA31D974DE}" destId="{1746CF8F-947D-4730-92B8-9DB9BB459F68}" srcOrd="0" destOrd="0" parTransId="{A3F22AF2-19E1-4FC6-8765-3447A9413DAD}" sibTransId="{9257DA70-4A4D-4FDF-9AD8-FEA9DE91E1A2}"/>
    <dgm:cxn modelId="{1A8470C6-F2D4-45D2-AA73-CE98F4F0BB09}" srcId="{E0659A09-87E8-4204-99FF-0FAA31D974DE}" destId="{EE2760D2-8D7F-49E0-AB35-7EE2922E7535}" srcOrd="2" destOrd="0" parTransId="{A76138D5-508E-4FA7-89C0-63D8B4702AC4}" sibTransId="{A8BCEA3B-A645-4888-A9AA-68813E6CA0DA}"/>
    <dgm:cxn modelId="{F290795A-5C03-4843-827D-E28ECA0ED358}" type="presOf" srcId="{EE2760D2-8D7F-49E0-AB35-7EE2922E7535}" destId="{EA720A98-432C-42D1-A897-9DDF04132BB3}" srcOrd="0" destOrd="0" presId="urn:microsoft.com/office/officeart/2008/layout/BendingPictureSemiTransparentText"/>
    <dgm:cxn modelId="{7272AB69-4289-4138-94DD-CA80E7C9CF9F}" srcId="{E0659A09-87E8-4204-99FF-0FAA31D974DE}" destId="{BC05B796-E98A-4E8C-BE5D-13846D8C0E11}" srcOrd="4" destOrd="0" parTransId="{EF47A7FB-C5FE-4900-AF56-8A39316A0941}" sibTransId="{938B6FC7-F67E-40CC-A320-9DB12A23271E}"/>
    <dgm:cxn modelId="{D5BC8C17-9DC3-4B94-B780-D1A6BA04ADA6}" type="presOf" srcId="{70246D85-A1F0-4C53-829E-1AA37F364CDE}" destId="{74CE5D2D-8433-4DBD-9926-1AF4442A605E}" srcOrd="0" destOrd="0" presId="urn:microsoft.com/office/officeart/2008/layout/BendingPictureSemiTransparentText"/>
    <dgm:cxn modelId="{E42C397D-A2C4-442C-A2A8-925CE3FB758A}" type="presOf" srcId="{1746CF8F-947D-4730-92B8-9DB9BB459F68}" destId="{D868A759-AB21-4DC2-A5B9-2D23C0B9570D}" srcOrd="0" destOrd="0" presId="urn:microsoft.com/office/officeart/2008/layout/BendingPictureSemiTransparentText"/>
    <dgm:cxn modelId="{1B5DB271-B7E9-43AE-A425-0A85507DE31A}" type="presOf" srcId="{E0659A09-87E8-4204-99FF-0FAA31D974DE}" destId="{C1A9B4B3-C91B-442B-8B99-4DB3B9EBB6AC}" srcOrd="0" destOrd="0" presId="urn:microsoft.com/office/officeart/2008/layout/BendingPictureSemiTransparentText"/>
    <dgm:cxn modelId="{AA2F859A-40CD-46FB-9D77-A8A90551F584}" type="presParOf" srcId="{C1A9B4B3-C91B-442B-8B99-4DB3B9EBB6AC}" destId="{BD753F87-3872-4C99-BA75-CA1CF2C9E1D1}" srcOrd="0" destOrd="0" presId="urn:microsoft.com/office/officeart/2008/layout/BendingPictureSemiTransparentText"/>
    <dgm:cxn modelId="{9C5F3AC6-8F34-4180-BDBD-72965C4C0B3A}" type="presParOf" srcId="{BD753F87-3872-4C99-BA75-CA1CF2C9E1D1}" destId="{36ED2DDA-CBAE-4DDD-90CD-1CC81002613D}" srcOrd="0" destOrd="0" presId="urn:microsoft.com/office/officeart/2008/layout/BendingPictureSemiTransparentText"/>
    <dgm:cxn modelId="{4249137E-5777-4994-9CDA-520B2AC81199}" type="presParOf" srcId="{BD753F87-3872-4C99-BA75-CA1CF2C9E1D1}" destId="{D868A759-AB21-4DC2-A5B9-2D23C0B9570D}" srcOrd="1" destOrd="0" presId="urn:microsoft.com/office/officeart/2008/layout/BendingPictureSemiTransparentText"/>
    <dgm:cxn modelId="{9D35B3CB-1304-4C52-9449-79FF55C11FE4}" type="presParOf" srcId="{C1A9B4B3-C91B-442B-8B99-4DB3B9EBB6AC}" destId="{8F9BE1F2-D762-4FD9-A61E-6DC410A1F886}" srcOrd="1" destOrd="0" presId="urn:microsoft.com/office/officeart/2008/layout/BendingPictureSemiTransparentText"/>
    <dgm:cxn modelId="{42887977-6EFE-4006-B2D2-4B0ADC21E44D}" type="presParOf" srcId="{C1A9B4B3-C91B-442B-8B99-4DB3B9EBB6AC}" destId="{296E543E-62A4-4DF1-AB91-A39DFA315065}" srcOrd="2" destOrd="0" presId="urn:microsoft.com/office/officeart/2008/layout/BendingPictureSemiTransparentText"/>
    <dgm:cxn modelId="{6EB4AF65-58E5-46F9-872A-250273B86AEF}" type="presParOf" srcId="{296E543E-62A4-4DF1-AB91-A39DFA315065}" destId="{9C92876F-5B16-45F8-B000-2F4270A04C37}" srcOrd="0" destOrd="0" presId="urn:microsoft.com/office/officeart/2008/layout/BendingPictureSemiTransparentText"/>
    <dgm:cxn modelId="{1E3CBA52-5F8C-4F0B-9BFC-AB8F77B1EB1D}" type="presParOf" srcId="{296E543E-62A4-4DF1-AB91-A39DFA315065}" destId="{74CE5D2D-8433-4DBD-9926-1AF4442A605E}" srcOrd="1" destOrd="0" presId="urn:microsoft.com/office/officeart/2008/layout/BendingPictureSemiTransparentText"/>
    <dgm:cxn modelId="{90E61AC3-3B50-4CFC-8ED0-7BEBCED4C4FC}" type="presParOf" srcId="{C1A9B4B3-C91B-442B-8B99-4DB3B9EBB6AC}" destId="{FD7E98CE-DE31-4D55-9309-7EBE1F9452A4}" srcOrd="3" destOrd="0" presId="urn:microsoft.com/office/officeart/2008/layout/BendingPictureSemiTransparentText"/>
    <dgm:cxn modelId="{1251C19A-F187-41CD-8F13-91DF57FD0BD5}" type="presParOf" srcId="{C1A9B4B3-C91B-442B-8B99-4DB3B9EBB6AC}" destId="{ED28D313-4186-402C-9E6E-873CE04C6AA3}" srcOrd="4" destOrd="0" presId="urn:microsoft.com/office/officeart/2008/layout/BendingPictureSemiTransparentText"/>
    <dgm:cxn modelId="{414857D5-3AEA-4ABF-AC45-DB58B3E7EBD7}" type="presParOf" srcId="{ED28D313-4186-402C-9E6E-873CE04C6AA3}" destId="{D05A23FF-BE5F-418C-8D60-009A67649904}" srcOrd="0" destOrd="0" presId="urn:microsoft.com/office/officeart/2008/layout/BendingPictureSemiTransparentText"/>
    <dgm:cxn modelId="{B675AEBD-0FD9-425F-A872-174A5898A6CF}" type="presParOf" srcId="{ED28D313-4186-402C-9E6E-873CE04C6AA3}" destId="{EA720A98-432C-42D1-A897-9DDF04132BB3}" srcOrd="1" destOrd="0" presId="urn:microsoft.com/office/officeart/2008/layout/BendingPictureSemiTransparentText"/>
    <dgm:cxn modelId="{705CD1DA-F722-4291-AC9B-7D25B9A79D30}" type="presParOf" srcId="{C1A9B4B3-C91B-442B-8B99-4DB3B9EBB6AC}" destId="{E6642F7A-964F-4729-85BD-78110FDF6886}" srcOrd="5" destOrd="0" presId="urn:microsoft.com/office/officeart/2008/layout/BendingPictureSemiTransparentText"/>
    <dgm:cxn modelId="{754B67A5-0C30-40E2-9CD7-1E4AE5FCB747}" type="presParOf" srcId="{C1A9B4B3-C91B-442B-8B99-4DB3B9EBB6AC}" destId="{256441D7-25C4-41F7-8F8A-FB81FD10A9FA}" srcOrd="6" destOrd="0" presId="urn:microsoft.com/office/officeart/2008/layout/BendingPictureSemiTransparentText"/>
    <dgm:cxn modelId="{6A15ACE7-2CA6-4EB4-BDA0-0C6D64437DE6}" type="presParOf" srcId="{256441D7-25C4-41F7-8F8A-FB81FD10A9FA}" destId="{39707FF6-4865-49A8-A13C-9A2090265FB0}" srcOrd="0" destOrd="0" presId="urn:microsoft.com/office/officeart/2008/layout/BendingPictureSemiTransparentText"/>
    <dgm:cxn modelId="{3AF2E94A-673E-4FFA-9A92-EF50FA78C85E}" type="presParOf" srcId="{256441D7-25C4-41F7-8F8A-FB81FD10A9FA}" destId="{7C21BAA9-3D26-4DB2-8D48-AD66CA014FEA}" srcOrd="1" destOrd="0" presId="urn:microsoft.com/office/officeart/2008/layout/BendingPictureSemiTransparentText"/>
    <dgm:cxn modelId="{AB305857-F00C-49D2-A0F0-DE084A9468BA}" type="presParOf" srcId="{C1A9B4B3-C91B-442B-8B99-4DB3B9EBB6AC}" destId="{F06D71D8-5A93-4DD9-B50E-36BF3C9778E5}" srcOrd="7" destOrd="0" presId="urn:microsoft.com/office/officeart/2008/layout/BendingPictureSemiTransparentText"/>
    <dgm:cxn modelId="{E194CF14-DDDD-43C4-BB03-3578048D18F1}" type="presParOf" srcId="{C1A9B4B3-C91B-442B-8B99-4DB3B9EBB6AC}" destId="{96107900-C155-4530-9A08-E6B9DA19113F}" srcOrd="8" destOrd="0" presId="urn:microsoft.com/office/officeart/2008/layout/BendingPictureSemiTransparentText"/>
    <dgm:cxn modelId="{2BE80FBD-A784-4D5A-B90C-A8DED921DBD8}" type="presParOf" srcId="{96107900-C155-4530-9A08-E6B9DA19113F}" destId="{D44256E8-706A-4896-ADF9-4CBCF389A13D}" srcOrd="0" destOrd="0" presId="urn:microsoft.com/office/officeart/2008/layout/BendingPictureSemiTransparentText"/>
    <dgm:cxn modelId="{900EE328-B561-456A-9043-73A34EDAF29E}" type="presParOf" srcId="{96107900-C155-4530-9A08-E6B9DA19113F}" destId="{1BABC031-C758-45FC-8980-F06ADDD4A8EF}" srcOrd="1" destOrd="0" presId="urn:microsoft.com/office/officeart/2008/layout/BendingPictureSemiTransparentText"/>
    <dgm:cxn modelId="{0EAB14F1-19A3-4A6B-8B66-1B69B1CE9327}" type="presParOf" srcId="{C1A9B4B3-C91B-442B-8B99-4DB3B9EBB6AC}" destId="{5C804F71-A5CE-4D9D-91B3-69E08C3FCCC1}" srcOrd="9" destOrd="0" presId="urn:microsoft.com/office/officeart/2008/layout/BendingPictureSemiTransparentText"/>
    <dgm:cxn modelId="{5CB7DCA2-AC4C-4359-892B-14A8A03EF5B9}" type="presParOf" srcId="{C1A9B4B3-C91B-442B-8B99-4DB3B9EBB6AC}" destId="{736949FE-F433-4D2C-851A-6DDA3975416F}" srcOrd="10" destOrd="0" presId="urn:microsoft.com/office/officeart/2008/layout/BendingPictureSemiTransparentText"/>
    <dgm:cxn modelId="{1A4039CB-CFC3-4B7D-9B15-6A10AF251C7E}" type="presParOf" srcId="{736949FE-F433-4D2C-851A-6DDA3975416F}" destId="{1FC1D73C-0CA1-4490-929F-24D4532B2161}" srcOrd="0" destOrd="0" presId="urn:microsoft.com/office/officeart/2008/layout/BendingPictureSemiTransparentText"/>
    <dgm:cxn modelId="{4E509981-D881-4DEB-940B-2322408E2A50}" type="presParOf" srcId="{736949FE-F433-4D2C-851A-6DDA3975416F}" destId="{2BFAF57A-2C67-48B7-B785-E27B1E4EF069}"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300C51-3AA4-40B7-9186-C0DF05CE0397}" type="doc">
      <dgm:prSet loTypeId="urn:microsoft.com/office/officeart/2005/8/layout/vList4" loCatId="list" qsTypeId="urn:microsoft.com/office/officeart/2005/8/quickstyle/simple1" qsCatId="simple" csTypeId="urn:microsoft.com/office/officeart/2005/8/colors/colorful2" csCatId="colorful" phldr="1"/>
      <dgm:spPr/>
      <dgm:t>
        <a:bodyPr/>
        <a:lstStyle/>
        <a:p>
          <a:endParaRPr lang="en-US"/>
        </a:p>
      </dgm:t>
    </dgm:pt>
    <dgm:pt modelId="{2AF851B9-0248-453C-8C03-81E2AAA14DF4}">
      <dgm:prSet phldrT="[Text]"/>
      <dgm:spPr/>
      <dgm:t>
        <a:bodyPr/>
        <a:lstStyle/>
        <a:p>
          <a:r>
            <a:rPr lang="en-US" dirty="0"/>
            <a:t>Peaking Emission </a:t>
          </a:r>
        </a:p>
      </dgm:t>
    </dgm:pt>
    <dgm:pt modelId="{BEEE1EFB-E470-450E-9880-5E7E4E7A87AE}" type="parTrans" cxnId="{E3EBE2C2-3F3A-489E-93DD-AB67AE690812}">
      <dgm:prSet/>
      <dgm:spPr/>
      <dgm:t>
        <a:bodyPr/>
        <a:lstStyle/>
        <a:p>
          <a:endParaRPr lang="en-US"/>
        </a:p>
      </dgm:t>
    </dgm:pt>
    <dgm:pt modelId="{CCEEE9B2-4E52-454D-984D-440D372A65DC}" type="sibTrans" cxnId="{E3EBE2C2-3F3A-489E-93DD-AB67AE690812}">
      <dgm:prSet/>
      <dgm:spPr/>
      <dgm:t>
        <a:bodyPr/>
        <a:lstStyle/>
        <a:p>
          <a:endParaRPr lang="en-US"/>
        </a:p>
      </dgm:t>
    </dgm:pt>
    <dgm:pt modelId="{CBB4BCD3-F96E-4C30-AAF8-D150761EB9A9}">
      <dgm:prSet phldrT="[Text]"/>
      <dgm:spPr/>
      <dgm:t>
        <a:bodyPr/>
        <a:lstStyle/>
        <a:p>
          <a:r>
            <a:rPr lang="en-US" dirty="0"/>
            <a:t>3</a:t>
          </a:r>
          <a:r>
            <a:rPr lang="en-US" baseline="30000" dirty="0"/>
            <a:t>rd</a:t>
          </a:r>
          <a:r>
            <a:rPr lang="en-US" dirty="0"/>
            <a:t> world will take longer time</a:t>
          </a:r>
        </a:p>
      </dgm:t>
    </dgm:pt>
    <dgm:pt modelId="{A0BC7FAE-687F-45C5-8E59-0F7072E543CE}" type="parTrans" cxnId="{084A9999-5D6B-428E-87A6-4CA4FA3255AF}">
      <dgm:prSet/>
      <dgm:spPr/>
      <dgm:t>
        <a:bodyPr/>
        <a:lstStyle/>
        <a:p>
          <a:endParaRPr lang="en-US"/>
        </a:p>
      </dgm:t>
    </dgm:pt>
    <dgm:pt modelId="{D37B0BCB-B65E-45E2-A18B-99D9C95C5361}" type="sibTrans" cxnId="{084A9999-5D6B-428E-87A6-4CA4FA3255AF}">
      <dgm:prSet/>
      <dgm:spPr/>
      <dgm:t>
        <a:bodyPr/>
        <a:lstStyle/>
        <a:p>
          <a:endParaRPr lang="en-US"/>
        </a:p>
      </dgm:t>
    </dgm:pt>
    <dgm:pt modelId="{4BDEB5E9-3552-41B6-8CE5-5E2A51F211BC}">
      <dgm:prSet phldrT="[Text]"/>
      <dgm:spPr/>
      <dgm:t>
        <a:bodyPr/>
        <a:lstStyle/>
        <a:p>
          <a:r>
            <a:rPr lang="en-US" dirty="0" err="1"/>
            <a:t>ToT</a:t>
          </a:r>
          <a:r>
            <a:rPr lang="en-US" dirty="0"/>
            <a:t>, R&amp;D, Innovation </a:t>
          </a:r>
        </a:p>
      </dgm:t>
    </dgm:pt>
    <dgm:pt modelId="{62438F56-765F-433F-A169-46764FC3F85D}" type="parTrans" cxnId="{7FBF2ED4-01CC-41A6-85FC-11359E156C8F}">
      <dgm:prSet/>
      <dgm:spPr/>
      <dgm:t>
        <a:bodyPr/>
        <a:lstStyle/>
        <a:p>
          <a:endParaRPr lang="en-US"/>
        </a:p>
      </dgm:t>
    </dgm:pt>
    <dgm:pt modelId="{151902AC-317D-4249-A759-9996604F2BCE}" type="sibTrans" cxnId="{7FBF2ED4-01CC-41A6-85FC-11359E156C8F}">
      <dgm:prSet/>
      <dgm:spPr/>
      <dgm:t>
        <a:bodyPr/>
        <a:lstStyle/>
        <a:p>
          <a:endParaRPr lang="en-US"/>
        </a:p>
      </dgm:t>
    </dgm:pt>
    <dgm:pt modelId="{99C995AE-C94B-4CB1-BDBE-9C7DFA62206C}">
      <dgm:prSet phldrT="[Text]"/>
      <dgm:spPr/>
      <dgm:t>
        <a:bodyPr/>
        <a:lstStyle/>
        <a:p>
          <a:r>
            <a:rPr lang="en-US" dirty="0"/>
            <a:t>1</a:t>
          </a:r>
          <a:r>
            <a:rPr lang="en-US" baseline="30000" dirty="0"/>
            <a:t>st</a:t>
          </a:r>
          <a:r>
            <a:rPr lang="en-US" dirty="0"/>
            <a:t> world ► 3</a:t>
          </a:r>
          <a:r>
            <a:rPr lang="en-US" baseline="30000" dirty="0"/>
            <a:t>rd</a:t>
          </a:r>
          <a:r>
            <a:rPr lang="en-US" dirty="0"/>
            <a:t> World</a:t>
          </a:r>
        </a:p>
      </dgm:t>
    </dgm:pt>
    <dgm:pt modelId="{542911C4-009A-422D-B7FC-920D1F6F2086}" type="parTrans" cxnId="{8BE20933-AE69-416B-A26C-F96EF6365005}">
      <dgm:prSet/>
      <dgm:spPr/>
      <dgm:t>
        <a:bodyPr/>
        <a:lstStyle/>
        <a:p>
          <a:endParaRPr lang="en-US"/>
        </a:p>
      </dgm:t>
    </dgm:pt>
    <dgm:pt modelId="{9D71338E-C3F0-46BC-8B20-3FAAFCF7FC0D}" type="sibTrans" cxnId="{8BE20933-AE69-416B-A26C-F96EF6365005}">
      <dgm:prSet/>
      <dgm:spPr/>
      <dgm:t>
        <a:bodyPr/>
        <a:lstStyle/>
        <a:p>
          <a:endParaRPr lang="en-US"/>
        </a:p>
      </dgm:t>
    </dgm:pt>
    <dgm:pt modelId="{B16476FA-F592-407B-8B5E-4293283DA7DA}">
      <dgm:prSet phldrT="[Text]"/>
      <dgm:spPr/>
      <dgm:t>
        <a:bodyPr/>
        <a:lstStyle/>
        <a:p>
          <a:r>
            <a:rPr lang="en-US"/>
            <a:t>Finance</a:t>
          </a:r>
          <a:endParaRPr lang="en-US" dirty="0"/>
        </a:p>
      </dgm:t>
    </dgm:pt>
    <dgm:pt modelId="{A33B241E-8695-422C-8AD6-E9FA3830A04D}" type="parTrans" cxnId="{AC00CEC2-C8E8-45C9-B99F-08F051636FBF}">
      <dgm:prSet/>
      <dgm:spPr/>
    </dgm:pt>
    <dgm:pt modelId="{9E03FEAF-087B-48F0-A799-BC26D5D026E3}" type="sibTrans" cxnId="{AC00CEC2-C8E8-45C9-B99F-08F051636FBF}">
      <dgm:prSet/>
      <dgm:spPr/>
    </dgm:pt>
    <dgm:pt modelId="{6801889D-3F17-45A6-A7FF-6DF7649BC545}">
      <dgm:prSet phldrT="[Text]"/>
      <dgm:spPr/>
      <dgm:t>
        <a:bodyPr/>
        <a:lstStyle/>
        <a:p>
          <a:r>
            <a:rPr lang="en-US" dirty="0"/>
            <a:t>1</a:t>
          </a:r>
          <a:r>
            <a:rPr lang="en-US" baseline="30000" dirty="0"/>
            <a:t>st</a:t>
          </a:r>
          <a:r>
            <a:rPr lang="en-US" dirty="0"/>
            <a:t> world  to take lead</a:t>
          </a:r>
        </a:p>
      </dgm:t>
    </dgm:pt>
    <dgm:pt modelId="{747BEDAC-003D-47C3-AC7B-1E20D887F7FF}" type="parTrans" cxnId="{12F4D1A5-85DE-45C3-A86C-3DAEAA6D6099}">
      <dgm:prSet/>
      <dgm:spPr/>
      <dgm:t>
        <a:bodyPr/>
        <a:lstStyle/>
        <a:p>
          <a:endParaRPr lang="en-US"/>
        </a:p>
      </dgm:t>
    </dgm:pt>
    <dgm:pt modelId="{F37B1C15-FA61-4512-AFBD-3A9F7D05C2E1}" type="sibTrans" cxnId="{12F4D1A5-85DE-45C3-A86C-3DAEAA6D6099}">
      <dgm:prSet/>
      <dgm:spPr/>
      <dgm:t>
        <a:bodyPr/>
        <a:lstStyle/>
        <a:p>
          <a:endParaRPr lang="en-US"/>
        </a:p>
      </dgm:t>
    </dgm:pt>
    <dgm:pt modelId="{8D8B7C95-F420-49C9-97D5-6A5499530E9A}" type="pres">
      <dgm:prSet presAssocID="{60300C51-3AA4-40B7-9186-C0DF05CE0397}" presName="linear" presStyleCnt="0">
        <dgm:presLayoutVars>
          <dgm:dir/>
          <dgm:resizeHandles val="exact"/>
        </dgm:presLayoutVars>
      </dgm:prSet>
      <dgm:spPr/>
    </dgm:pt>
    <dgm:pt modelId="{CE03867F-D15A-4102-8C39-14920333811B}" type="pres">
      <dgm:prSet presAssocID="{2AF851B9-0248-453C-8C03-81E2AAA14DF4}" presName="comp" presStyleCnt="0"/>
      <dgm:spPr/>
    </dgm:pt>
    <dgm:pt modelId="{536E15D1-0E86-4CEA-B164-289068DABE5D}" type="pres">
      <dgm:prSet presAssocID="{2AF851B9-0248-453C-8C03-81E2AAA14DF4}" presName="box" presStyleLbl="node1" presStyleIdx="0" presStyleCnt="3"/>
      <dgm:spPr/>
    </dgm:pt>
    <dgm:pt modelId="{8B7BDB36-49C2-40D3-AE16-BA32A5D3B3F0}" type="pres">
      <dgm:prSet presAssocID="{2AF851B9-0248-453C-8C03-81E2AAA14DF4}" presName="img" presStyleLbl="fgImgPlace1" presStyleIdx="0" presStyleCnt="3"/>
      <dgm:spPr>
        <a:blipFill rotWithShape="1">
          <a:blip xmlns:r="http://schemas.openxmlformats.org/officeDocument/2006/relationships" r:embed="rId1" cstate="hqprint">
            <a:extLst>
              <a:ext uri="{28A0092B-C50C-407E-A947-70E740481C1C}">
                <a14:useLocalDpi xmlns:a14="http://schemas.microsoft.com/office/drawing/2010/main"/>
              </a:ext>
            </a:extLst>
          </a:blip>
          <a:stretch>
            <a:fillRect/>
          </a:stretch>
        </a:blipFill>
      </dgm:spPr>
    </dgm:pt>
    <dgm:pt modelId="{D10E2C6E-867D-4EB6-9A76-F4C4DEE60616}" type="pres">
      <dgm:prSet presAssocID="{2AF851B9-0248-453C-8C03-81E2AAA14DF4}" presName="text" presStyleLbl="node1" presStyleIdx="0" presStyleCnt="3">
        <dgm:presLayoutVars>
          <dgm:bulletEnabled val="1"/>
        </dgm:presLayoutVars>
      </dgm:prSet>
      <dgm:spPr/>
    </dgm:pt>
    <dgm:pt modelId="{81CC35A4-8CAE-498E-9305-91F20E22B273}" type="pres">
      <dgm:prSet presAssocID="{CCEEE9B2-4E52-454D-984D-440D372A65DC}" presName="spacer" presStyleCnt="0"/>
      <dgm:spPr/>
    </dgm:pt>
    <dgm:pt modelId="{CCF32E04-5568-4D94-B0EC-C2ABB50D5FBA}" type="pres">
      <dgm:prSet presAssocID="{4BDEB5E9-3552-41B6-8CE5-5E2A51F211BC}" presName="comp" presStyleCnt="0"/>
      <dgm:spPr/>
    </dgm:pt>
    <dgm:pt modelId="{A245730C-3469-4831-9014-B575E17A70CB}" type="pres">
      <dgm:prSet presAssocID="{4BDEB5E9-3552-41B6-8CE5-5E2A51F211BC}" presName="box" presStyleLbl="node1" presStyleIdx="1" presStyleCnt="3"/>
      <dgm:spPr/>
    </dgm:pt>
    <dgm:pt modelId="{A0249A86-AA78-4551-9599-AC6A7729A279}" type="pres">
      <dgm:prSet presAssocID="{4BDEB5E9-3552-41B6-8CE5-5E2A51F211BC}" presName="img" presStyleLbl="fgImgPlace1" presStyleIdx="1" presStyleCnt="3"/>
      <dgm:spPr>
        <a:blipFill rotWithShape="1">
          <a:blip xmlns:r="http://schemas.openxmlformats.org/officeDocument/2006/relationships" r:embed="rId2"/>
          <a:stretch>
            <a:fillRect/>
          </a:stretch>
        </a:blipFill>
      </dgm:spPr>
    </dgm:pt>
    <dgm:pt modelId="{1E1278AC-513A-4E25-A064-774EE53806B8}" type="pres">
      <dgm:prSet presAssocID="{4BDEB5E9-3552-41B6-8CE5-5E2A51F211BC}" presName="text" presStyleLbl="node1" presStyleIdx="1" presStyleCnt="3">
        <dgm:presLayoutVars>
          <dgm:bulletEnabled val="1"/>
        </dgm:presLayoutVars>
      </dgm:prSet>
      <dgm:spPr/>
    </dgm:pt>
    <dgm:pt modelId="{725D99BC-E1B5-43A2-BF31-54168BFBE825}" type="pres">
      <dgm:prSet presAssocID="{151902AC-317D-4249-A759-9996604F2BCE}" presName="spacer" presStyleCnt="0"/>
      <dgm:spPr/>
    </dgm:pt>
    <dgm:pt modelId="{97C761CD-3100-4A5C-A74F-56A416A3235A}" type="pres">
      <dgm:prSet presAssocID="{B16476FA-F592-407B-8B5E-4293283DA7DA}" presName="comp" presStyleCnt="0"/>
      <dgm:spPr/>
    </dgm:pt>
    <dgm:pt modelId="{C61FD5CF-E0A4-4499-87D6-9CE44E7717D6}" type="pres">
      <dgm:prSet presAssocID="{B16476FA-F592-407B-8B5E-4293283DA7DA}" presName="box" presStyleLbl="node1" presStyleIdx="2" presStyleCnt="3"/>
      <dgm:spPr/>
    </dgm:pt>
    <dgm:pt modelId="{B34050DA-C93F-4FC9-AF02-BE859AF3C6D8}" type="pres">
      <dgm:prSet presAssocID="{B16476FA-F592-407B-8B5E-4293283DA7DA}" presName="img" presStyleLbl="fgImgPlace1" presStyleIdx="2" presStyleCnt="3"/>
      <dgm:spPr>
        <a:blipFill rotWithShape="1">
          <a:blip xmlns:r="http://schemas.openxmlformats.org/officeDocument/2006/relationships" r:embed="rId3"/>
          <a:stretch>
            <a:fillRect/>
          </a:stretch>
        </a:blipFill>
      </dgm:spPr>
    </dgm:pt>
    <dgm:pt modelId="{DB5CAF42-035E-4284-9558-872D4D0E0D8A}" type="pres">
      <dgm:prSet presAssocID="{B16476FA-F592-407B-8B5E-4293283DA7DA}" presName="text" presStyleLbl="node1" presStyleIdx="2" presStyleCnt="3">
        <dgm:presLayoutVars>
          <dgm:bulletEnabled val="1"/>
        </dgm:presLayoutVars>
      </dgm:prSet>
      <dgm:spPr/>
    </dgm:pt>
  </dgm:ptLst>
  <dgm:cxnLst>
    <dgm:cxn modelId="{FAAFBBA9-A358-4357-B4C9-E9B0D67E2B68}" type="presOf" srcId="{CBB4BCD3-F96E-4C30-AAF8-D150761EB9A9}" destId="{D10E2C6E-867D-4EB6-9A76-F4C4DEE60616}" srcOrd="1" destOrd="1" presId="urn:microsoft.com/office/officeart/2005/8/layout/vList4"/>
    <dgm:cxn modelId="{7939BE02-CE8E-4F61-97C8-A1FCCB6399C5}" type="presOf" srcId="{B16476FA-F592-407B-8B5E-4293283DA7DA}" destId="{DB5CAF42-035E-4284-9558-872D4D0E0D8A}" srcOrd="1" destOrd="0" presId="urn:microsoft.com/office/officeart/2005/8/layout/vList4"/>
    <dgm:cxn modelId="{A2C5817B-1058-4F91-A81C-AE14AD9B4C7F}" type="presOf" srcId="{B16476FA-F592-407B-8B5E-4293283DA7DA}" destId="{C61FD5CF-E0A4-4499-87D6-9CE44E7717D6}" srcOrd="0" destOrd="0" presId="urn:microsoft.com/office/officeart/2005/8/layout/vList4"/>
    <dgm:cxn modelId="{564311C7-B4D4-411E-950A-468B84CBE48B}" type="presOf" srcId="{4BDEB5E9-3552-41B6-8CE5-5E2A51F211BC}" destId="{1E1278AC-513A-4E25-A064-774EE53806B8}" srcOrd="1" destOrd="0" presId="urn:microsoft.com/office/officeart/2005/8/layout/vList4"/>
    <dgm:cxn modelId="{3391514F-DB30-451E-94FF-9F96B7DA22C5}" type="presOf" srcId="{4BDEB5E9-3552-41B6-8CE5-5E2A51F211BC}" destId="{A245730C-3469-4831-9014-B575E17A70CB}" srcOrd="0" destOrd="0" presId="urn:microsoft.com/office/officeart/2005/8/layout/vList4"/>
    <dgm:cxn modelId="{48E4AF13-644B-4E99-B0C1-B406F6648A7F}" type="presOf" srcId="{6801889D-3F17-45A6-A7FF-6DF7649BC545}" destId="{C61FD5CF-E0A4-4499-87D6-9CE44E7717D6}" srcOrd="0" destOrd="1" presId="urn:microsoft.com/office/officeart/2005/8/layout/vList4"/>
    <dgm:cxn modelId="{640A1E3B-E05F-42A5-A33B-B1EA5F2770F3}" type="presOf" srcId="{2AF851B9-0248-453C-8C03-81E2AAA14DF4}" destId="{D10E2C6E-867D-4EB6-9A76-F4C4DEE60616}" srcOrd="1" destOrd="0" presId="urn:microsoft.com/office/officeart/2005/8/layout/vList4"/>
    <dgm:cxn modelId="{E03975E3-0DFB-446B-958C-D78088DEC6D4}" type="presOf" srcId="{2AF851B9-0248-453C-8C03-81E2AAA14DF4}" destId="{536E15D1-0E86-4CEA-B164-289068DABE5D}" srcOrd="0" destOrd="0" presId="urn:microsoft.com/office/officeart/2005/8/layout/vList4"/>
    <dgm:cxn modelId="{D1AC7980-64A4-4821-A884-1C3650866AB2}" type="presOf" srcId="{60300C51-3AA4-40B7-9186-C0DF05CE0397}" destId="{8D8B7C95-F420-49C9-97D5-6A5499530E9A}" srcOrd="0" destOrd="0" presId="urn:microsoft.com/office/officeart/2005/8/layout/vList4"/>
    <dgm:cxn modelId="{12F4D1A5-85DE-45C3-A86C-3DAEAA6D6099}" srcId="{B16476FA-F592-407B-8B5E-4293283DA7DA}" destId="{6801889D-3F17-45A6-A7FF-6DF7649BC545}" srcOrd="0" destOrd="0" parTransId="{747BEDAC-003D-47C3-AC7B-1E20D887F7FF}" sibTransId="{F37B1C15-FA61-4512-AFBD-3A9F7D05C2E1}"/>
    <dgm:cxn modelId="{E3EBE2C2-3F3A-489E-93DD-AB67AE690812}" srcId="{60300C51-3AA4-40B7-9186-C0DF05CE0397}" destId="{2AF851B9-0248-453C-8C03-81E2AAA14DF4}" srcOrd="0" destOrd="0" parTransId="{BEEE1EFB-E470-450E-9880-5E7E4E7A87AE}" sibTransId="{CCEEE9B2-4E52-454D-984D-440D372A65DC}"/>
    <dgm:cxn modelId="{31B252AD-004E-4A9D-9368-9AF577985DA5}" type="presOf" srcId="{CBB4BCD3-F96E-4C30-AAF8-D150761EB9A9}" destId="{536E15D1-0E86-4CEA-B164-289068DABE5D}" srcOrd="0" destOrd="1" presId="urn:microsoft.com/office/officeart/2005/8/layout/vList4"/>
    <dgm:cxn modelId="{4AC701AC-6F65-4993-886A-F7B45EEF07BD}" type="presOf" srcId="{99C995AE-C94B-4CB1-BDBE-9C7DFA62206C}" destId="{1E1278AC-513A-4E25-A064-774EE53806B8}" srcOrd="1" destOrd="1" presId="urn:microsoft.com/office/officeart/2005/8/layout/vList4"/>
    <dgm:cxn modelId="{14ABA6E4-1D85-474D-90F8-D296B4B3B51F}" type="presOf" srcId="{6801889D-3F17-45A6-A7FF-6DF7649BC545}" destId="{DB5CAF42-035E-4284-9558-872D4D0E0D8A}" srcOrd="1" destOrd="1" presId="urn:microsoft.com/office/officeart/2005/8/layout/vList4"/>
    <dgm:cxn modelId="{A14420A8-7F79-4828-BEBE-210AABC96C36}" type="presOf" srcId="{99C995AE-C94B-4CB1-BDBE-9C7DFA62206C}" destId="{A245730C-3469-4831-9014-B575E17A70CB}" srcOrd="0" destOrd="1" presId="urn:microsoft.com/office/officeart/2005/8/layout/vList4"/>
    <dgm:cxn modelId="{084A9999-5D6B-428E-87A6-4CA4FA3255AF}" srcId="{2AF851B9-0248-453C-8C03-81E2AAA14DF4}" destId="{CBB4BCD3-F96E-4C30-AAF8-D150761EB9A9}" srcOrd="0" destOrd="0" parTransId="{A0BC7FAE-687F-45C5-8E59-0F7072E543CE}" sibTransId="{D37B0BCB-B65E-45E2-A18B-99D9C95C5361}"/>
    <dgm:cxn modelId="{7FBF2ED4-01CC-41A6-85FC-11359E156C8F}" srcId="{60300C51-3AA4-40B7-9186-C0DF05CE0397}" destId="{4BDEB5E9-3552-41B6-8CE5-5E2A51F211BC}" srcOrd="1" destOrd="0" parTransId="{62438F56-765F-433F-A169-46764FC3F85D}" sibTransId="{151902AC-317D-4249-A759-9996604F2BCE}"/>
    <dgm:cxn modelId="{8BE20933-AE69-416B-A26C-F96EF6365005}" srcId="{4BDEB5E9-3552-41B6-8CE5-5E2A51F211BC}" destId="{99C995AE-C94B-4CB1-BDBE-9C7DFA62206C}" srcOrd="0" destOrd="0" parTransId="{542911C4-009A-422D-B7FC-920D1F6F2086}" sibTransId="{9D71338E-C3F0-46BC-8B20-3FAAFCF7FC0D}"/>
    <dgm:cxn modelId="{AC00CEC2-C8E8-45C9-B99F-08F051636FBF}" srcId="{60300C51-3AA4-40B7-9186-C0DF05CE0397}" destId="{B16476FA-F592-407B-8B5E-4293283DA7DA}" srcOrd="2" destOrd="0" parTransId="{A33B241E-8695-422C-8AD6-E9FA3830A04D}" sibTransId="{9E03FEAF-087B-48F0-A799-BC26D5D026E3}"/>
    <dgm:cxn modelId="{557C1A92-7EF7-4B82-8E32-393255C01658}" type="presParOf" srcId="{8D8B7C95-F420-49C9-97D5-6A5499530E9A}" destId="{CE03867F-D15A-4102-8C39-14920333811B}" srcOrd="0" destOrd="0" presId="urn:microsoft.com/office/officeart/2005/8/layout/vList4"/>
    <dgm:cxn modelId="{09899F8C-61C3-4FAF-BA36-270ACF2678E2}" type="presParOf" srcId="{CE03867F-D15A-4102-8C39-14920333811B}" destId="{536E15D1-0E86-4CEA-B164-289068DABE5D}" srcOrd="0" destOrd="0" presId="urn:microsoft.com/office/officeart/2005/8/layout/vList4"/>
    <dgm:cxn modelId="{A4CE2272-5DA0-4FD3-9F7D-579851BBCE3A}" type="presParOf" srcId="{CE03867F-D15A-4102-8C39-14920333811B}" destId="{8B7BDB36-49C2-40D3-AE16-BA32A5D3B3F0}" srcOrd="1" destOrd="0" presId="urn:microsoft.com/office/officeart/2005/8/layout/vList4"/>
    <dgm:cxn modelId="{0FA9E0DC-6350-4018-B958-F36CD8376112}" type="presParOf" srcId="{CE03867F-D15A-4102-8C39-14920333811B}" destId="{D10E2C6E-867D-4EB6-9A76-F4C4DEE60616}" srcOrd="2" destOrd="0" presId="urn:microsoft.com/office/officeart/2005/8/layout/vList4"/>
    <dgm:cxn modelId="{A179775B-CABB-44DA-A861-1CAD4F2F5368}" type="presParOf" srcId="{8D8B7C95-F420-49C9-97D5-6A5499530E9A}" destId="{81CC35A4-8CAE-498E-9305-91F20E22B273}" srcOrd="1" destOrd="0" presId="urn:microsoft.com/office/officeart/2005/8/layout/vList4"/>
    <dgm:cxn modelId="{B5640AFC-7833-4812-A94E-D4438318B650}" type="presParOf" srcId="{8D8B7C95-F420-49C9-97D5-6A5499530E9A}" destId="{CCF32E04-5568-4D94-B0EC-C2ABB50D5FBA}" srcOrd="2" destOrd="0" presId="urn:microsoft.com/office/officeart/2005/8/layout/vList4"/>
    <dgm:cxn modelId="{F47E92BC-9070-42CA-B7F8-A4F267281E5A}" type="presParOf" srcId="{CCF32E04-5568-4D94-B0EC-C2ABB50D5FBA}" destId="{A245730C-3469-4831-9014-B575E17A70CB}" srcOrd="0" destOrd="0" presId="urn:microsoft.com/office/officeart/2005/8/layout/vList4"/>
    <dgm:cxn modelId="{73080383-A39F-4988-9C41-C48307747F56}" type="presParOf" srcId="{CCF32E04-5568-4D94-B0EC-C2ABB50D5FBA}" destId="{A0249A86-AA78-4551-9599-AC6A7729A279}" srcOrd="1" destOrd="0" presId="urn:microsoft.com/office/officeart/2005/8/layout/vList4"/>
    <dgm:cxn modelId="{72C70382-0899-40FA-8C41-7473BB6E9D57}" type="presParOf" srcId="{CCF32E04-5568-4D94-B0EC-C2ABB50D5FBA}" destId="{1E1278AC-513A-4E25-A064-774EE53806B8}" srcOrd="2" destOrd="0" presId="urn:microsoft.com/office/officeart/2005/8/layout/vList4"/>
    <dgm:cxn modelId="{B4C582C6-B8A4-4479-95B8-1C27DDC9FB08}" type="presParOf" srcId="{8D8B7C95-F420-49C9-97D5-6A5499530E9A}" destId="{725D99BC-E1B5-43A2-BF31-54168BFBE825}" srcOrd="3" destOrd="0" presId="urn:microsoft.com/office/officeart/2005/8/layout/vList4"/>
    <dgm:cxn modelId="{D87BFCF3-923F-4A79-842E-313FC144F214}" type="presParOf" srcId="{8D8B7C95-F420-49C9-97D5-6A5499530E9A}" destId="{97C761CD-3100-4A5C-A74F-56A416A3235A}" srcOrd="4" destOrd="0" presId="urn:microsoft.com/office/officeart/2005/8/layout/vList4"/>
    <dgm:cxn modelId="{0D4C51BD-0E38-4FCA-ABCC-F918D6DAEA57}" type="presParOf" srcId="{97C761CD-3100-4A5C-A74F-56A416A3235A}" destId="{C61FD5CF-E0A4-4499-87D6-9CE44E7717D6}" srcOrd="0" destOrd="0" presId="urn:microsoft.com/office/officeart/2005/8/layout/vList4"/>
    <dgm:cxn modelId="{15C5C868-AE22-442E-BB5D-176086783E43}" type="presParOf" srcId="{97C761CD-3100-4A5C-A74F-56A416A3235A}" destId="{B34050DA-C93F-4FC9-AF02-BE859AF3C6D8}" srcOrd="1" destOrd="0" presId="urn:microsoft.com/office/officeart/2005/8/layout/vList4"/>
    <dgm:cxn modelId="{3F0DDEAE-522F-4E44-9BE6-79DDDA8C9767}" type="presParOf" srcId="{97C761CD-3100-4A5C-A74F-56A416A3235A}" destId="{DB5CAF42-035E-4284-9558-872D4D0E0D8A}" srcOrd="2" destOrd="0" presId="urn:microsoft.com/office/officeart/2005/8/layout/vList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659A09-87E8-4204-99FF-0FAA31D974DE}"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1746CF8F-947D-4730-92B8-9DB9BB459F68}">
      <dgm:prSet phldrT="[Tex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Pre-industrial level</a:t>
          </a:r>
        </a:p>
      </dgm:t>
    </dgm:pt>
    <dgm:pt modelId="{A3F22AF2-19E1-4FC6-8765-3447A9413DAD}" type="parTrans" cxnId="{597304D1-7DC6-4851-B500-5925D1EB4172}">
      <dgm:prSet/>
      <dgm:spPr/>
      <dgm:t>
        <a:bodyPr/>
        <a:lstStyle/>
        <a:p>
          <a:endParaRPr lang="en-US"/>
        </a:p>
      </dgm:t>
    </dgm:pt>
    <dgm:pt modelId="{9257DA70-4A4D-4FDF-9AD8-FEA9DE91E1A2}" type="sibTrans" cxnId="{597304D1-7DC6-4851-B500-5925D1EB4172}">
      <dgm:prSet/>
      <dgm:spPr/>
      <dgm:t>
        <a:bodyPr/>
        <a:lstStyle/>
        <a:p>
          <a:endParaRPr lang="en-US"/>
        </a:p>
      </dgm:t>
    </dgm:pt>
    <dgm:pt modelId="{70246D85-A1F0-4C53-829E-1AA37F364CDE}">
      <dgm:prSet custT="1"/>
      <dgm:spPr>
        <a:solidFill>
          <a:schemeClr val="tx1">
            <a:lumMod val="85000"/>
            <a:lumOff val="15000"/>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CBDR, </a:t>
          </a:r>
          <a:r>
            <a:rPr lang="en-US" sz="2400" dirty="0" err="1">
              <a:effectLst>
                <a:outerShdw blurRad="38100" dist="38100" dir="2700000" algn="tl">
                  <a:srgbClr val="000000">
                    <a:alpha val="43137"/>
                  </a:srgbClr>
                </a:outerShdw>
              </a:effectLst>
            </a:rPr>
            <a:t>Kuznet</a:t>
          </a:r>
          <a:endParaRPr lang="en-US" sz="2400" dirty="0">
            <a:effectLst>
              <a:outerShdw blurRad="38100" dist="38100" dir="2700000" algn="tl">
                <a:srgbClr val="000000">
                  <a:alpha val="43137"/>
                </a:srgbClr>
              </a:outerShdw>
            </a:effectLst>
          </a:endParaRPr>
        </a:p>
      </dgm:t>
    </dgm:pt>
    <dgm:pt modelId="{4E0A1CAE-92BE-4689-B0C5-E4AAA9779689}" type="parTrans" cxnId="{F1EDF751-C93C-4D6E-849A-11D990E64F06}">
      <dgm:prSet/>
      <dgm:spPr/>
      <dgm:t>
        <a:bodyPr/>
        <a:lstStyle/>
        <a:p>
          <a:endParaRPr lang="en-US"/>
        </a:p>
      </dgm:t>
    </dgm:pt>
    <dgm:pt modelId="{8E4DF532-A45A-471E-BF24-967083F6D2D7}" type="sibTrans" cxnId="{F1EDF751-C93C-4D6E-849A-11D990E64F06}">
      <dgm:prSet/>
      <dgm:spPr/>
      <dgm:t>
        <a:bodyPr/>
        <a:lstStyle/>
        <a:p>
          <a:endParaRPr lang="en-US"/>
        </a:p>
      </dgm:t>
    </dgm:pt>
    <dgm:pt modelId="{EE2760D2-8D7F-49E0-AB35-7EE2922E7535}">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INDC</a:t>
          </a:r>
        </a:p>
      </dgm:t>
    </dgm:pt>
    <dgm:pt modelId="{A76138D5-508E-4FA7-89C0-63D8B4702AC4}" type="parTrans" cxnId="{1A8470C6-F2D4-45D2-AA73-CE98F4F0BB09}">
      <dgm:prSet/>
      <dgm:spPr/>
      <dgm:t>
        <a:bodyPr/>
        <a:lstStyle/>
        <a:p>
          <a:endParaRPr lang="en-US"/>
        </a:p>
      </dgm:t>
    </dgm:pt>
    <dgm:pt modelId="{A8BCEA3B-A645-4888-A9AA-68813E6CA0DA}" type="sibTrans" cxnId="{1A8470C6-F2D4-45D2-AA73-CE98F4F0BB09}">
      <dgm:prSet/>
      <dgm:spPr/>
      <dgm:t>
        <a:bodyPr/>
        <a:lstStyle/>
        <a:p>
          <a:endParaRPr lang="en-US"/>
        </a:p>
      </dgm:t>
    </dgm:pt>
    <dgm:pt modelId="{369618C1-645D-45D6-818F-39B375741BD0}">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Funding</a:t>
          </a:r>
        </a:p>
      </dgm:t>
    </dgm:pt>
    <dgm:pt modelId="{80C7491C-AD61-4B2A-99AE-CE380FA92238}" type="parTrans" cxnId="{3B9CDF58-F1EA-4D39-B226-86BBEBC940E4}">
      <dgm:prSet/>
      <dgm:spPr/>
      <dgm:t>
        <a:bodyPr/>
        <a:lstStyle/>
        <a:p>
          <a:endParaRPr lang="en-US"/>
        </a:p>
      </dgm:t>
    </dgm:pt>
    <dgm:pt modelId="{1EEA7A13-AFBD-4972-89C9-7F17E683B615}" type="sibTrans" cxnId="{3B9CDF58-F1EA-4D39-B226-86BBEBC940E4}">
      <dgm:prSet/>
      <dgm:spPr/>
      <dgm:t>
        <a:bodyPr/>
        <a:lstStyle/>
        <a:p>
          <a:endParaRPr lang="en-US"/>
        </a:p>
      </dgm:t>
    </dgm:pt>
    <dgm:pt modelId="{BC05B796-E98A-4E8C-BE5D-13846D8C0E11}">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Implement When?</a:t>
          </a:r>
        </a:p>
      </dgm:t>
    </dgm:pt>
    <dgm:pt modelId="{EF47A7FB-C5FE-4900-AF56-8A39316A0941}" type="parTrans" cxnId="{7272AB69-4289-4138-94DD-CA80E7C9CF9F}">
      <dgm:prSet/>
      <dgm:spPr/>
      <dgm:t>
        <a:bodyPr/>
        <a:lstStyle/>
        <a:p>
          <a:endParaRPr lang="en-US"/>
        </a:p>
      </dgm:t>
    </dgm:pt>
    <dgm:pt modelId="{938B6FC7-F67E-40CC-A320-9DB12A23271E}" type="sibTrans" cxnId="{7272AB69-4289-4138-94DD-CA80E7C9CF9F}">
      <dgm:prSet/>
      <dgm:spPr/>
      <dgm:t>
        <a:bodyPr/>
        <a:lstStyle/>
        <a:p>
          <a:endParaRPr lang="en-US"/>
        </a:p>
      </dgm:t>
    </dgm:pt>
    <dgm:pt modelId="{D18D29D2-87EB-4C6B-8CF1-BA6D9ADD9499}">
      <dgm:prSet custT="1"/>
      <dgm:spPr>
        <a:solidFill>
          <a:schemeClr val="accent4">
            <a:alpha val="96000"/>
          </a:schemeClr>
        </a:solidFill>
        <a:ln w="28575">
          <a:solidFill>
            <a:schemeClr val="accent4">
              <a:lumMod val="40000"/>
              <a:lumOff val="60000"/>
            </a:schemeClr>
          </a:solidFill>
        </a:ln>
      </dgm:spPr>
      <dgm:t>
        <a:bodyPr/>
        <a:lstStyle/>
        <a:p>
          <a:r>
            <a:rPr lang="en-US" sz="2400" dirty="0">
              <a:effectLst>
                <a:outerShdw blurRad="38100" dist="38100" dir="2700000" algn="tl">
                  <a:srgbClr val="000000">
                    <a:alpha val="43137"/>
                  </a:srgbClr>
                </a:outerShdw>
              </a:effectLst>
            </a:rPr>
            <a:t>Clean Energy-India</a:t>
          </a:r>
        </a:p>
      </dgm:t>
    </dgm:pt>
    <dgm:pt modelId="{FF15ACDB-049D-486D-8F7A-510DB858C41E}" type="parTrans" cxnId="{69944285-D4FC-4BCE-9E50-0F7ADBE797B1}">
      <dgm:prSet/>
      <dgm:spPr/>
      <dgm:t>
        <a:bodyPr/>
        <a:lstStyle/>
        <a:p>
          <a:endParaRPr lang="en-US"/>
        </a:p>
      </dgm:t>
    </dgm:pt>
    <dgm:pt modelId="{6EA8CE9E-7327-4100-8ADD-6533F763F9CC}" type="sibTrans" cxnId="{69944285-D4FC-4BCE-9E50-0F7ADBE797B1}">
      <dgm:prSet/>
      <dgm:spPr/>
      <dgm:t>
        <a:bodyPr/>
        <a:lstStyle/>
        <a:p>
          <a:endParaRPr lang="en-US"/>
        </a:p>
      </dgm:t>
    </dgm:pt>
    <dgm:pt modelId="{C1A9B4B3-C91B-442B-8B99-4DB3B9EBB6AC}" type="pres">
      <dgm:prSet presAssocID="{E0659A09-87E8-4204-99FF-0FAA31D974DE}" presName="Name0" presStyleCnt="0">
        <dgm:presLayoutVars>
          <dgm:dir/>
          <dgm:resizeHandles val="exact"/>
        </dgm:presLayoutVars>
      </dgm:prSet>
      <dgm:spPr/>
    </dgm:pt>
    <dgm:pt modelId="{BD753F87-3872-4C99-BA75-CA1CF2C9E1D1}" type="pres">
      <dgm:prSet presAssocID="{1746CF8F-947D-4730-92B8-9DB9BB459F68}" presName="composite" presStyleCnt="0"/>
      <dgm:spPr/>
    </dgm:pt>
    <dgm:pt modelId="{36ED2DDA-CBAE-4DDD-90CD-1CC81002613D}" type="pres">
      <dgm:prSet presAssocID="{1746CF8F-947D-4730-92B8-9DB9BB459F68}" presName="rect1" presStyleLbl="bgShp" presStyleIdx="0" presStyleCnt="6"/>
      <dgm:spPr>
        <a:blipFill rotWithShape="1">
          <a:blip xmlns:r="http://schemas.openxmlformats.org/officeDocument/2006/relationships" r:embed="rId1"/>
          <a:stretch>
            <a:fillRect/>
          </a:stretch>
        </a:blipFill>
      </dgm:spPr>
    </dgm:pt>
    <dgm:pt modelId="{D868A759-AB21-4DC2-A5B9-2D23C0B9570D}" type="pres">
      <dgm:prSet presAssocID="{1746CF8F-947D-4730-92B8-9DB9BB459F68}" presName="rect2" presStyleLbl="trBgShp" presStyleIdx="0" presStyleCnt="6" custLinFactNeighborY="67544">
        <dgm:presLayoutVars>
          <dgm:bulletEnabled val="1"/>
        </dgm:presLayoutVars>
      </dgm:prSet>
      <dgm:spPr>
        <a:prstGeom prst="flowChartTerminator">
          <a:avLst/>
        </a:prstGeom>
      </dgm:spPr>
    </dgm:pt>
    <dgm:pt modelId="{8F9BE1F2-D762-4FD9-A61E-6DC410A1F886}" type="pres">
      <dgm:prSet presAssocID="{9257DA70-4A4D-4FDF-9AD8-FEA9DE91E1A2}" presName="sibTrans" presStyleCnt="0"/>
      <dgm:spPr/>
    </dgm:pt>
    <dgm:pt modelId="{296E543E-62A4-4DF1-AB91-A39DFA315065}" type="pres">
      <dgm:prSet presAssocID="{70246D85-A1F0-4C53-829E-1AA37F364CDE}" presName="composite" presStyleCnt="0"/>
      <dgm:spPr/>
    </dgm:pt>
    <dgm:pt modelId="{9C92876F-5B16-45F8-B000-2F4270A04C37}" type="pres">
      <dgm:prSet presAssocID="{70246D85-A1F0-4C53-829E-1AA37F364CDE}" presName="rect1" presStyleLbl="bgShp" presStyleIdx="1" presStyleCnt="6"/>
      <dgm:spPr>
        <a:blipFill rotWithShape="1">
          <a:blip xmlns:r="http://schemas.openxmlformats.org/officeDocument/2006/relationships" r:embed="rId2"/>
          <a:stretch>
            <a:fillRect/>
          </a:stretch>
        </a:blipFill>
      </dgm:spPr>
    </dgm:pt>
    <dgm:pt modelId="{74CE5D2D-8433-4DBD-9926-1AF4442A605E}" type="pres">
      <dgm:prSet presAssocID="{70246D85-A1F0-4C53-829E-1AA37F364CDE}" presName="rect2" presStyleLbl="trBgShp" presStyleIdx="1" presStyleCnt="6" custLinFactNeighborY="67544">
        <dgm:presLayoutVars>
          <dgm:bulletEnabled val="1"/>
        </dgm:presLayoutVars>
      </dgm:prSet>
      <dgm:spPr>
        <a:prstGeom prst="flowChartTerminator">
          <a:avLst/>
        </a:prstGeom>
      </dgm:spPr>
    </dgm:pt>
    <dgm:pt modelId="{FD7E98CE-DE31-4D55-9309-7EBE1F9452A4}" type="pres">
      <dgm:prSet presAssocID="{8E4DF532-A45A-471E-BF24-967083F6D2D7}" presName="sibTrans" presStyleCnt="0"/>
      <dgm:spPr/>
    </dgm:pt>
    <dgm:pt modelId="{ED28D313-4186-402C-9E6E-873CE04C6AA3}" type="pres">
      <dgm:prSet presAssocID="{EE2760D2-8D7F-49E0-AB35-7EE2922E7535}" presName="composite" presStyleCnt="0"/>
      <dgm:spPr/>
    </dgm:pt>
    <dgm:pt modelId="{D05A23FF-BE5F-418C-8D60-009A67649904}" type="pres">
      <dgm:prSet presAssocID="{EE2760D2-8D7F-49E0-AB35-7EE2922E7535}" presName="rect1" presStyleLbl="bgShp" presStyleIdx="2" presStyleCnt="6"/>
      <dgm:spPr>
        <a:blipFill rotWithShape="1">
          <a:blip xmlns:r="http://schemas.openxmlformats.org/officeDocument/2006/relationships" r:embed="rId3"/>
          <a:stretch>
            <a:fillRect/>
          </a:stretch>
        </a:blipFill>
      </dgm:spPr>
    </dgm:pt>
    <dgm:pt modelId="{EA720A98-432C-42D1-A897-9DDF04132BB3}" type="pres">
      <dgm:prSet presAssocID="{EE2760D2-8D7F-49E0-AB35-7EE2922E7535}" presName="rect2" presStyleLbl="trBgShp" presStyleIdx="2" presStyleCnt="6" custLinFactNeighborY="67544">
        <dgm:presLayoutVars>
          <dgm:bulletEnabled val="1"/>
        </dgm:presLayoutVars>
      </dgm:prSet>
      <dgm:spPr>
        <a:prstGeom prst="flowChartTerminator">
          <a:avLst/>
        </a:prstGeom>
      </dgm:spPr>
    </dgm:pt>
    <dgm:pt modelId="{E6642F7A-964F-4729-85BD-78110FDF6886}" type="pres">
      <dgm:prSet presAssocID="{A8BCEA3B-A645-4888-A9AA-68813E6CA0DA}" presName="sibTrans" presStyleCnt="0"/>
      <dgm:spPr/>
    </dgm:pt>
    <dgm:pt modelId="{256441D7-25C4-41F7-8F8A-FB81FD10A9FA}" type="pres">
      <dgm:prSet presAssocID="{369618C1-645D-45D6-818F-39B375741BD0}" presName="composite" presStyleCnt="0"/>
      <dgm:spPr/>
    </dgm:pt>
    <dgm:pt modelId="{39707FF6-4865-49A8-A13C-9A2090265FB0}" type="pres">
      <dgm:prSet presAssocID="{369618C1-645D-45D6-818F-39B375741BD0}" presName="rect1" presStyleLbl="bgShp" presStyleIdx="3" presStyleCnt="6"/>
      <dgm:spPr>
        <a:blipFill rotWithShape="1">
          <a:blip xmlns:r="http://schemas.openxmlformats.org/officeDocument/2006/relationships" r:embed="rId4"/>
          <a:stretch>
            <a:fillRect/>
          </a:stretch>
        </a:blipFill>
      </dgm:spPr>
    </dgm:pt>
    <dgm:pt modelId="{7C21BAA9-3D26-4DB2-8D48-AD66CA014FEA}" type="pres">
      <dgm:prSet presAssocID="{369618C1-645D-45D6-818F-39B375741BD0}" presName="rect2" presStyleLbl="trBgShp" presStyleIdx="3" presStyleCnt="6" custLinFactNeighborY="41932">
        <dgm:presLayoutVars>
          <dgm:bulletEnabled val="1"/>
        </dgm:presLayoutVars>
      </dgm:prSet>
      <dgm:spPr>
        <a:prstGeom prst="flowChartTerminator">
          <a:avLst/>
        </a:prstGeom>
      </dgm:spPr>
    </dgm:pt>
    <dgm:pt modelId="{F06D71D8-5A93-4DD9-B50E-36BF3C9778E5}" type="pres">
      <dgm:prSet presAssocID="{1EEA7A13-AFBD-4972-89C9-7F17E683B615}" presName="sibTrans" presStyleCnt="0"/>
      <dgm:spPr/>
    </dgm:pt>
    <dgm:pt modelId="{96107900-C155-4530-9A08-E6B9DA19113F}" type="pres">
      <dgm:prSet presAssocID="{BC05B796-E98A-4E8C-BE5D-13846D8C0E11}" presName="composite" presStyleCnt="0"/>
      <dgm:spPr/>
    </dgm:pt>
    <dgm:pt modelId="{D44256E8-706A-4896-ADF9-4CBCF389A13D}" type="pres">
      <dgm:prSet presAssocID="{BC05B796-E98A-4E8C-BE5D-13846D8C0E11}" presName="rect1" presStyleLbl="bgShp" presStyleIdx="4" presStyleCnt="6"/>
      <dgm:spPr>
        <a:blipFill rotWithShape="1">
          <a:blip xmlns:r="http://schemas.openxmlformats.org/officeDocument/2006/relationships" r:embed="rId5"/>
          <a:stretch>
            <a:fillRect/>
          </a:stretch>
        </a:blipFill>
      </dgm:spPr>
    </dgm:pt>
    <dgm:pt modelId="{1BABC031-C758-45FC-8980-F06ADDD4A8EF}" type="pres">
      <dgm:prSet presAssocID="{BC05B796-E98A-4E8C-BE5D-13846D8C0E11}" presName="rect2" presStyleLbl="trBgShp" presStyleIdx="4" presStyleCnt="6" custLinFactNeighborY="41932">
        <dgm:presLayoutVars>
          <dgm:bulletEnabled val="1"/>
        </dgm:presLayoutVars>
      </dgm:prSet>
      <dgm:spPr>
        <a:prstGeom prst="flowChartTerminator">
          <a:avLst/>
        </a:prstGeom>
      </dgm:spPr>
    </dgm:pt>
    <dgm:pt modelId="{5C804F71-A5CE-4D9D-91B3-69E08C3FCCC1}" type="pres">
      <dgm:prSet presAssocID="{938B6FC7-F67E-40CC-A320-9DB12A23271E}" presName="sibTrans" presStyleCnt="0"/>
      <dgm:spPr/>
    </dgm:pt>
    <dgm:pt modelId="{736949FE-F433-4D2C-851A-6DDA3975416F}" type="pres">
      <dgm:prSet presAssocID="{D18D29D2-87EB-4C6B-8CF1-BA6D9ADD9499}" presName="composite" presStyleCnt="0"/>
      <dgm:spPr/>
    </dgm:pt>
    <dgm:pt modelId="{1FC1D73C-0CA1-4490-929F-24D4532B2161}" type="pres">
      <dgm:prSet presAssocID="{D18D29D2-87EB-4C6B-8CF1-BA6D9ADD9499}" presName="rect1" presStyleLbl="bgShp" presStyleIdx="5" presStyleCnt="6"/>
      <dgm:spPr>
        <a:blipFill rotWithShape="1">
          <a:blip xmlns:r="http://schemas.openxmlformats.org/officeDocument/2006/relationships" r:embed="rId6"/>
          <a:stretch>
            <a:fillRect/>
          </a:stretch>
        </a:blipFill>
      </dgm:spPr>
    </dgm:pt>
    <dgm:pt modelId="{2BFAF57A-2C67-48B7-B785-E27B1E4EF069}" type="pres">
      <dgm:prSet presAssocID="{D18D29D2-87EB-4C6B-8CF1-BA6D9ADD9499}" presName="rect2" presStyleLbl="trBgShp" presStyleIdx="5" presStyleCnt="6" custLinFactNeighborY="41932">
        <dgm:presLayoutVars>
          <dgm:bulletEnabled val="1"/>
        </dgm:presLayoutVars>
      </dgm:prSet>
      <dgm:spPr>
        <a:prstGeom prst="flowChartTerminator">
          <a:avLst/>
        </a:prstGeom>
      </dgm:spPr>
    </dgm:pt>
  </dgm:ptLst>
  <dgm:cxnLst>
    <dgm:cxn modelId="{8178B35F-5D56-47C5-AA3F-D0D21F8583D7}" type="presOf" srcId="{369618C1-645D-45D6-818F-39B375741BD0}" destId="{7C21BAA9-3D26-4DB2-8D48-AD66CA014FEA}" srcOrd="0" destOrd="0" presId="urn:microsoft.com/office/officeart/2008/layout/BendingPictureSemiTransparentText"/>
    <dgm:cxn modelId="{9793E204-2429-4444-BD57-EADF7B4A27B1}" type="presOf" srcId="{D18D29D2-87EB-4C6B-8CF1-BA6D9ADD9499}" destId="{2BFAF57A-2C67-48B7-B785-E27B1E4EF069}" srcOrd="0" destOrd="0" presId="urn:microsoft.com/office/officeart/2008/layout/BendingPictureSemiTransparentText"/>
    <dgm:cxn modelId="{3B9CDF58-F1EA-4D39-B226-86BBEBC940E4}" srcId="{E0659A09-87E8-4204-99FF-0FAA31D974DE}" destId="{369618C1-645D-45D6-818F-39B375741BD0}" srcOrd="3" destOrd="0" parTransId="{80C7491C-AD61-4B2A-99AE-CE380FA92238}" sibTransId="{1EEA7A13-AFBD-4972-89C9-7F17E683B615}"/>
    <dgm:cxn modelId="{69944285-D4FC-4BCE-9E50-0F7ADBE797B1}" srcId="{E0659A09-87E8-4204-99FF-0FAA31D974DE}" destId="{D18D29D2-87EB-4C6B-8CF1-BA6D9ADD9499}" srcOrd="5" destOrd="0" parTransId="{FF15ACDB-049D-486D-8F7A-510DB858C41E}" sibTransId="{6EA8CE9E-7327-4100-8ADD-6533F763F9CC}"/>
    <dgm:cxn modelId="{7DA0208E-CB8D-4CB1-982E-478247FA2CC2}" type="presOf" srcId="{BC05B796-E98A-4E8C-BE5D-13846D8C0E11}" destId="{1BABC031-C758-45FC-8980-F06ADDD4A8EF}" srcOrd="0" destOrd="0" presId="urn:microsoft.com/office/officeart/2008/layout/BendingPictureSemiTransparentText"/>
    <dgm:cxn modelId="{F1EDF751-C93C-4D6E-849A-11D990E64F06}" srcId="{E0659A09-87E8-4204-99FF-0FAA31D974DE}" destId="{70246D85-A1F0-4C53-829E-1AA37F364CDE}" srcOrd="1" destOrd="0" parTransId="{4E0A1CAE-92BE-4689-B0C5-E4AAA9779689}" sibTransId="{8E4DF532-A45A-471E-BF24-967083F6D2D7}"/>
    <dgm:cxn modelId="{597304D1-7DC6-4851-B500-5925D1EB4172}" srcId="{E0659A09-87E8-4204-99FF-0FAA31D974DE}" destId="{1746CF8F-947D-4730-92B8-9DB9BB459F68}" srcOrd="0" destOrd="0" parTransId="{A3F22AF2-19E1-4FC6-8765-3447A9413DAD}" sibTransId="{9257DA70-4A4D-4FDF-9AD8-FEA9DE91E1A2}"/>
    <dgm:cxn modelId="{1A8470C6-F2D4-45D2-AA73-CE98F4F0BB09}" srcId="{E0659A09-87E8-4204-99FF-0FAA31D974DE}" destId="{EE2760D2-8D7F-49E0-AB35-7EE2922E7535}" srcOrd="2" destOrd="0" parTransId="{A76138D5-508E-4FA7-89C0-63D8B4702AC4}" sibTransId="{A8BCEA3B-A645-4888-A9AA-68813E6CA0DA}"/>
    <dgm:cxn modelId="{F290795A-5C03-4843-827D-E28ECA0ED358}" type="presOf" srcId="{EE2760D2-8D7F-49E0-AB35-7EE2922E7535}" destId="{EA720A98-432C-42D1-A897-9DDF04132BB3}" srcOrd="0" destOrd="0" presId="urn:microsoft.com/office/officeart/2008/layout/BendingPictureSemiTransparentText"/>
    <dgm:cxn modelId="{7272AB69-4289-4138-94DD-CA80E7C9CF9F}" srcId="{E0659A09-87E8-4204-99FF-0FAA31D974DE}" destId="{BC05B796-E98A-4E8C-BE5D-13846D8C0E11}" srcOrd="4" destOrd="0" parTransId="{EF47A7FB-C5FE-4900-AF56-8A39316A0941}" sibTransId="{938B6FC7-F67E-40CC-A320-9DB12A23271E}"/>
    <dgm:cxn modelId="{D5BC8C17-9DC3-4B94-B780-D1A6BA04ADA6}" type="presOf" srcId="{70246D85-A1F0-4C53-829E-1AA37F364CDE}" destId="{74CE5D2D-8433-4DBD-9926-1AF4442A605E}" srcOrd="0" destOrd="0" presId="urn:microsoft.com/office/officeart/2008/layout/BendingPictureSemiTransparentText"/>
    <dgm:cxn modelId="{E42C397D-A2C4-442C-A2A8-925CE3FB758A}" type="presOf" srcId="{1746CF8F-947D-4730-92B8-9DB9BB459F68}" destId="{D868A759-AB21-4DC2-A5B9-2D23C0B9570D}" srcOrd="0" destOrd="0" presId="urn:microsoft.com/office/officeart/2008/layout/BendingPictureSemiTransparentText"/>
    <dgm:cxn modelId="{1B5DB271-B7E9-43AE-A425-0A85507DE31A}" type="presOf" srcId="{E0659A09-87E8-4204-99FF-0FAA31D974DE}" destId="{C1A9B4B3-C91B-442B-8B99-4DB3B9EBB6AC}" srcOrd="0" destOrd="0" presId="urn:microsoft.com/office/officeart/2008/layout/BendingPictureSemiTransparentText"/>
    <dgm:cxn modelId="{AA2F859A-40CD-46FB-9D77-A8A90551F584}" type="presParOf" srcId="{C1A9B4B3-C91B-442B-8B99-4DB3B9EBB6AC}" destId="{BD753F87-3872-4C99-BA75-CA1CF2C9E1D1}" srcOrd="0" destOrd="0" presId="urn:microsoft.com/office/officeart/2008/layout/BendingPictureSemiTransparentText"/>
    <dgm:cxn modelId="{9C5F3AC6-8F34-4180-BDBD-72965C4C0B3A}" type="presParOf" srcId="{BD753F87-3872-4C99-BA75-CA1CF2C9E1D1}" destId="{36ED2DDA-CBAE-4DDD-90CD-1CC81002613D}" srcOrd="0" destOrd="0" presId="urn:microsoft.com/office/officeart/2008/layout/BendingPictureSemiTransparentText"/>
    <dgm:cxn modelId="{4249137E-5777-4994-9CDA-520B2AC81199}" type="presParOf" srcId="{BD753F87-3872-4C99-BA75-CA1CF2C9E1D1}" destId="{D868A759-AB21-4DC2-A5B9-2D23C0B9570D}" srcOrd="1" destOrd="0" presId="urn:microsoft.com/office/officeart/2008/layout/BendingPictureSemiTransparentText"/>
    <dgm:cxn modelId="{9D35B3CB-1304-4C52-9449-79FF55C11FE4}" type="presParOf" srcId="{C1A9B4B3-C91B-442B-8B99-4DB3B9EBB6AC}" destId="{8F9BE1F2-D762-4FD9-A61E-6DC410A1F886}" srcOrd="1" destOrd="0" presId="urn:microsoft.com/office/officeart/2008/layout/BendingPictureSemiTransparentText"/>
    <dgm:cxn modelId="{42887977-6EFE-4006-B2D2-4B0ADC21E44D}" type="presParOf" srcId="{C1A9B4B3-C91B-442B-8B99-4DB3B9EBB6AC}" destId="{296E543E-62A4-4DF1-AB91-A39DFA315065}" srcOrd="2" destOrd="0" presId="urn:microsoft.com/office/officeart/2008/layout/BendingPictureSemiTransparentText"/>
    <dgm:cxn modelId="{6EB4AF65-58E5-46F9-872A-250273B86AEF}" type="presParOf" srcId="{296E543E-62A4-4DF1-AB91-A39DFA315065}" destId="{9C92876F-5B16-45F8-B000-2F4270A04C37}" srcOrd="0" destOrd="0" presId="urn:microsoft.com/office/officeart/2008/layout/BendingPictureSemiTransparentText"/>
    <dgm:cxn modelId="{1E3CBA52-5F8C-4F0B-9BFC-AB8F77B1EB1D}" type="presParOf" srcId="{296E543E-62A4-4DF1-AB91-A39DFA315065}" destId="{74CE5D2D-8433-4DBD-9926-1AF4442A605E}" srcOrd="1" destOrd="0" presId="urn:microsoft.com/office/officeart/2008/layout/BendingPictureSemiTransparentText"/>
    <dgm:cxn modelId="{90E61AC3-3B50-4CFC-8ED0-7BEBCED4C4FC}" type="presParOf" srcId="{C1A9B4B3-C91B-442B-8B99-4DB3B9EBB6AC}" destId="{FD7E98CE-DE31-4D55-9309-7EBE1F9452A4}" srcOrd="3" destOrd="0" presId="urn:microsoft.com/office/officeart/2008/layout/BendingPictureSemiTransparentText"/>
    <dgm:cxn modelId="{1251C19A-F187-41CD-8F13-91DF57FD0BD5}" type="presParOf" srcId="{C1A9B4B3-C91B-442B-8B99-4DB3B9EBB6AC}" destId="{ED28D313-4186-402C-9E6E-873CE04C6AA3}" srcOrd="4" destOrd="0" presId="urn:microsoft.com/office/officeart/2008/layout/BendingPictureSemiTransparentText"/>
    <dgm:cxn modelId="{414857D5-3AEA-4ABF-AC45-DB58B3E7EBD7}" type="presParOf" srcId="{ED28D313-4186-402C-9E6E-873CE04C6AA3}" destId="{D05A23FF-BE5F-418C-8D60-009A67649904}" srcOrd="0" destOrd="0" presId="urn:microsoft.com/office/officeart/2008/layout/BendingPictureSemiTransparentText"/>
    <dgm:cxn modelId="{B675AEBD-0FD9-425F-A872-174A5898A6CF}" type="presParOf" srcId="{ED28D313-4186-402C-9E6E-873CE04C6AA3}" destId="{EA720A98-432C-42D1-A897-9DDF04132BB3}" srcOrd="1" destOrd="0" presId="urn:microsoft.com/office/officeart/2008/layout/BendingPictureSemiTransparentText"/>
    <dgm:cxn modelId="{705CD1DA-F722-4291-AC9B-7D25B9A79D30}" type="presParOf" srcId="{C1A9B4B3-C91B-442B-8B99-4DB3B9EBB6AC}" destId="{E6642F7A-964F-4729-85BD-78110FDF6886}" srcOrd="5" destOrd="0" presId="urn:microsoft.com/office/officeart/2008/layout/BendingPictureSemiTransparentText"/>
    <dgm:cxn modelId="{754B67A5-0C30-40E2-9CD7-1E4AE5FCB747}" type="presParOf" srcId="{C1A9B4B3-C91B-442B-8B99-4DB3B9EBB6AC}" destId="{256441D7-25C4-41F7-8F8A-FB81FD10A9FA}" srcOrd="6" destOrd="0" presId="urn:microsoft.com/office/officeart/2008/layout/BendingPictureSemiTransparentText"/>
    <dgm:cxn modelId="{6A15ACE7-2CA6-4EB4-BDA0-0C6D64437DE6}" type="presParOf" srcId="{256441D7-25C4-41F7-8F8A-FB81FD10A9FA}" destId="{39707FF6-4865-49A8-A13C-9A2090265FB0}" srcOrd="0" destOrd="0" presId="urn:microsoft.com/office/officeart/2008/layout/BendingPictureSemiTransparentText"/>
    <dgm:cxn modelId="{3AF2E94A-673E-4FFA-9A92-EF50FA78C85E}" type="presParOf" srcId="{256441D7-25C4-41F7-8F8A-FB81FD10A9FA}" destId="{7C21BAA9-3D26-4DB2-8D48-AD66CA014FEA}" srcOrd="1" destOrd="0" presId="urn:microsoft.com/office/officeart/2008/layout/BendingPictureSemiTransparentText"/>
    <dgm:cxn modelId="{AB305857-F00C-49D2-A0F0-DE084A9468BA}" type="presParOf" srcId="{C1A9B4B3-C91B-442B-8B99-4DB3B9EBB6AC}" destId="{F06D71D8-5A93-4DD9-B50E-36BF3C9778E5}" srcOrd="7" destOrd="0" presId="urn:microsoft.com/office/officeart/2008/layout/BendingPictureSemiTransparentText"/>
    <dgm:cxn modelId="{E194CF14-DDDD-43C4-BB03-3578048D18F1}" type="presParOf" srcId="{C1A9B4B3-C91B-442B-8B99-4DB3B9EBB6AC}" destId="{96107900-C155-4530-9A08-E6B9DA19113F}" srcOrd="8" destOrd="0" presId="urn:microsoft.com/office/officeart/2008/layout/BendingPictureSemiTransparentText"/>
    <dgm:cxn modelId="{2BE80FBD-A784-4D5A-B90C-A8DED921DBD8}" type="presParOf" srcId="{96107900-C155-4530-9A08-E6B9DA19113F}" destId="{D44256E8-706A-4896-ADF9-4CBCF389A13D}" srcOrd="0" destOrd="0" presId="urn:microsoft.com/office/officeart/2008/layout/BendingPictureSemiTransparentText"/>
    <dgm:cxn modelId="{900EE328-B561-456A-9043-73A34EDAF29E}" type="presParOf" srcId="{96107900-C155-4530-9A08-E6B9DA19113F}" destId="{1BABC031-C758-45FC-8980-F06ADDD4A8EF}" srcOrd="1" destOrd="0" presId="urn:microsoft.com/office/officeart/2008/layout/BendingPictureSemiTransparentText"/>
    <dgm:cxn modelId="{0EAB14F1-19A3-4A6B-8B66-1B69B1CE9327}" type="presParOf" srcId="{C1A9B4B3-C91B-442B-8B99-4DB3B9EBB6AC}" destId="{5C804F71-A5CE-4D9D-91B3-69E08C3FCCC1}" srcOrd="9" destOrd="0" presId="urn:microsoft.com/office/officeart/2008/layout/BendingPictureSemiTransparentText"/>
    <dgm:cxn modelId="{5CB7DCA2-AC4C-4359-892B-14A8A03EF5B9}" type="presParOf" srcId="{C1A9B4B3-C91B-442B-8B99-4DB3B9EBB6AC}" destId="{736949FE-F433-4D2C-851A-6DDA3975416F}" srcOrd="10" destOrd="0" presId="urn:microsoft.com/office/officeart/2008/layout/BendingPictureSemiTransparentText"/>
    <dgm:cxn modelId="{1A4039CB-CFC3-4B7D-9B15-6A10AF251C7E}" type="presParOf" srcId="{736949FE-F433-4D2C-851A-6DDA3975416F}" destId="{1FC1D73C-0CA1-4490-929F-24D4532B2161}" srcOrd="0" destOrd="0" presId="urn:microsoft.com/office/officeart/2008/layout/BendingPictureSemiTransparentText"/>
    <dgm:cxn modelId="{4E509981-D881-4DEB-940B-2322408E2A50}" type="presParOf" srcId="{736949FE-F433-4D2C-851A-6DDA3975416F}" destId="{2BFAF57A-2C67-48B7-B785-E27B1E4EF069}"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1A9036-B9FC-4F0F-A468-51474C3AF2B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D71E3974-F622-4643-B4AE-78B6310627D8}">
      <dgm:prSet phldrT="[Text]"/>
      <dgm:spPr/>
      <dgm:t>
        <a:bodyPr/>
        <a:lstStyle/>
        <a:p>
          <a:r>
            <a:rPr lang="en-US" dirty="0"/>
            <a:t>1</a:t>
          </a:r>
          <a:r>
            <a:rPr lang="en-US" baseline="30000" dirty="0"/>
            <a:t>st</a:t>
          </a:r>
          <a:r>
            <a:rPr lang="en-US" dirty="0"/>
            <a:t> world </a:t>
          </a:r>
        </a:p>
      </dgm:t>
    </dgm:pt>
    <dgm:pt modelId="{98D38274-2194-4F5D-980E-266DCF8DD750}" type="parTrans" cxnId="{146316C0-2A8D-4159-AAC1-90A58AB7CB06}">
      <dgm:prSet/>
      <dgm:spPr/>
      <dgm:t>
        <a:bodyPr/>
        <a:lstStyle/>
        <a:p>
          <a:endParaRPr lang="en-US"/>
        </a:p>
      </dgm:t>
    </dgm:pt>
    <dgm:pt modelId="{14D23BC3-C9CB-450F-8941-9BD245A12750}" type="sibTrans" cxnId="{146316C0-2A8D-4159-AAC1-90A58AB7CB06}">
      <dgm:prSet/>
      <dgm:spPr/>
      <dgm:t>
        <a:bodyPr/>
        <a:lstStyle/>
        <a:p>
          <a:endParaRPr lang="en-US"/>
        </a:p>
      </dgm:t>
    </dgm:pt>
    <dgm:pt modelId="{76FF5850-5DFA-4B86-B165-9DB25908F5B6}">
      <dgm:prSet phldrT="[Text]"/>
      <dgm:spPr/>
      <dgm:t>
        <a:bodyPr/>
        <a:lstStyle/>
        <a:p>
          <a:r>
            <a:rPr lang="en-US" dirty="0"/>
            <a:t>international assessment and review (IAR) </a:t>
          </a:r>
        </a:p>
      </dgm:t>
    </dgm:pt>
    <dgm:pt modelId="{CD5AAD14-B358-4A04-96DE-56C99084356E}" type="parTrans" cxnId="{A9E52E59-9856-4FD2-A5FE-71335B2A8547}">
      <dgm:prSet/>
      <dgm:spPr/>
      <dgm:t>
        <a:bodyPr/>
        <a:lstStyle/>
        <a:p>
          <a:endParaRPr lang="en-US"/>
        </a:p>
      </dgm:t>
    </dgm:pt>
    <dgm:pt modelId="{53D3344A-377C-4234-BAB7-795570254E63}" type="sibTrans" cxnId="{A9E52E59-9856-4FD2-A5FE-71335B2A8547}">
      <dgm:prSet/>
      <dgm:spPr/>
      <dgm:t>
        <a:bodyPr/>
        <a:lstStyle/>
        <a:p>
          <a:endParaRPr lang="en-US"/>
        </a:p>
      </dgm:t>
    </dgm:pt>
    <dgm:pt modelId="{EA1DC7E4-E165-4D1C-9C81-C9FD9E9B208C}">
      <dgm:prSet phldrT="[Text]"/>
      <dgm:spPr/>
      <dgm:t>
        <a:bodyPr/>
        <a:lstStyle/>
        <a:p>
          <a:r>
            <a:rPr lang="en-US" dirty="0"/>
            <a:t>3</a:t>
          </a:r>
          <a:r>
            <a:rPr lang="en-US" baseline="30000" dirty="0"/>
            <a:t>rd</a:t>
          </a:r>
          <a:r>
            <a:rPr lang="en-US" dirty="0"/>
            <a:t> world </a:t>
          </a:r>
        </a:p>
      </dgm:t>
    </dgm:pt>
    <dgm:pt modelId="{C6D84047-DCD5-47DB-A78F-EE2A2609D899}" type="parTrans" cxnId="{6717CE4C-BC1D-4497-9FF4-AC9044C6914B}">
      <dgm:prSet/>
      <dgm:spPr/>
      <dgm:t>
        <a:bodyPr/>
        <a:lstStyle/>
        <a:p>
          <a:endParaRPr lang="en-US"/>
        </a:p>
      </dgm:t>
    </dgm:pt>
    <dgm:pt modelId="{7D84CCAD-D090-41A0-BC53-B60ABB1EFDFB}" type="sibTrans" cxnId="{6717CE4C-BC1D-4497-9FF4-AC9044C6914B}">
      <dgm:prSet/>
      <dgm:spPr/>
      <dgm:t>
        <a:bodyPr/>
        <a:lstStyle/>
        <a:p>
          <a:endParaRPr lang="en-US"/>
        </a:p>
      </dgm:t>
    </dgm:pt>
    <dgm:pt modelId="{2DF4DFEA-762C-4FB0-AAFC-8ACAD28EDE47}">
      <dgm:prSet phldrT="[Text]"/>
      <dgm:spPr/>
      <dgm:t>
        <a:bodyPr/>
        <a:lstStyle/>
        <a:p>
          <a:r>
            <a:rPr lang="en-US" dirty="0"/>
            <a:t>international consultation and analysis (ICA). </a:t>
          </a:r>
        </a:p>
      </dgm:t>
    </dgm:pt>
    <dgm:pt modelId="{5B173B6B-D646-4EC6-BD79-0DBE3055FF36}" type="parTrans" cxnId="{F71E517D-2CAB-4C37-8F88-DA9184025789}">
      <dgm:prSet/>
      <dgm:spPr/>
      <dgm:t>
        <a:bodyPr/>
        <a:lstStyle/>
        <a:p>
          <a:endParaRPr lang="en-US"/>
        </a:p>
      </dgm:t>
    </dgm:pt>
    <dgm:pt modelId="{5F5FDDFA-82FA-426F-A11A-48147D206369}" type="sibTrans" cxnId="{F71E517D-2CAB-4C37-8F88-DA9184025789}">
      <dgm:prSet/>
      <dgm:spPr/>
      <dgm:t>
        <a:bodyPr/>
        <a:lstStyle/>
        <a:p>
          <a:endParaRPr lang="en-US"/>
        </a:p>
      </dgm:t>
    </dgm:pt>
    <dgm:pt modelId="{DF023B12-A41E-4BC3-8D3E-A48878C32B3A}" type="pres">
      <dgm:prSet presAssocID="{2A1A9036-B9FC-4F0F-A468-51474C3AF2B4}" presName="Name0" presStyleCnt="0">
        <dgm:presLayoutVars>
          <dgm:dir/>
          <dgm:animLvl val="lvl"/>
          <dgm:resizeHandles/>
        </dgm:presLayoutVars>
      </dgm:prSet>
      <dgm:spPr/>
    </dgm:pt>
    <dgm:pt modelId="{79D16870-F5BD-4210-8603-D337DCAED120}" type="pres">
      <dgm:prSet presAssocID="{D71E3974-F622-4643-B4AE-78B6310627D8}" presName="linNode" presStyleCnt="0"/>
      <dgm:spPr/>
    </dgm:pt>
    <dgm:pt modelId="{1769EAE3-418A-471C-A2A6-36D2EA8770CD}" type="pres">
      <dgm:prSet presAssocID="{D71E3974-F622-4643-B4AE-78B6310627D8}" presName="parentShp" presStyleLbl="node1" presStyleIdx="0" presStyleCnt="2">
        <dgm:presLayoutVars>
          <dgm:bulletEnabled val="1"/>
        </dgm:presLayoutVars>
      </dgm:prSet>
      <dgm:spPr/>
    </dgm:pt>
    <dgm:pt modelId="{1D8AEF64-66B0-4715-B29E-7D11645A4EAA}" type="pres">
      <dgm:prSet presAssocID="{D71E3974-F622-4643-B4AE-78B6310627D8}" presName="childShp" presStyleLbl="bgAccFollowNode1" presStyleIdx="0" presStyleCnt="2">
        <dgm:presLayoutVars>
          <dgm:bulletEnabled val="1"/>
        </dgm:presLayoutVars>
      </dgm:prSet>
      <dgm:spPr/>
    </dgm:pt>
    <dgm:pt modelId="{5E9951B9-DBBA-431F-B305-500F654AB592}" type="pres">
      <dgm:prSet presAssocID="{14D23BC3-C9CB-450F-8941-9BD245A12750}" presName="spacing" presStyleCnt="0"/>
      <dgm:spPr/>
    </dgm:pt>
    <dgm:pt modelId="{1E412785-AE57-4908-B5DA-705132E0F43F}" type="pres">
      <dgm:prSet presAssocID="{EA1DC7E4-E165-4D1C-9C81-C9FD9E9B208C}" presName="linNode" presStyleCnt="0"/>
      <dgm:spPr/>
    </dgm:pt>
    <dgm:pt modelId="{ADBC638D-FC47-4A8B-9827-4F05FC53193F}" type="pres">
      <dgm:prSet presAssocID="{EA1DC7E4-E165-4D1C-9C81-C9FD9E9B208C}" presName="parentShp" presStyleLbl="node1" presStyleIdx="1" presStyleCnt="2">
        <dgm:presLayoutVars>
          <dgm:bulletEnabled val="1"/>
        </dgm:presLayoutVars>
      </dgm:prSet>
      <dgm:spPr/>
    </dgm:pt>
    <dgm:pt modelId="{49C1C7C5-DBEE-4D91-ABC8-A864C89BD88D}" type="pres">
      <dgm:prSet presAssocID="{EA1DC7E4-E165-4D1C-9C81-C9FD9E9B208C}" presName="childShp" presStyleLbl="bgAccFollowNode1" presStyleIdx="1" presStyleCnt="2">
        <dgm:presLayoutVars>
          <dgm:bulletEnabled val="1"/>
        </dgm:presLayoutVars>
      </dgm:prSet>
      <dgm:spPr/>
    </dgm:pt>
  </dgm:ptLst>
  <dgm:cxnLst>
    <dgm:cxn modelId="{3B2E5C85-972F-454B-95C1-0C53C1AB5496}" type="presOf" srcId="{2A1A9036-B9FC-4F0F-A468-51474C3AF2B4}" destId="{DF023B12-A41E-4BC3-8D3E-A48878C32B3A}" srcOrd="0" destOrd="0" presId="urn:microsoft.com/office/officeart/2005/8/layout/vList6"/>
    <dgm:cxn modelId="{8A8D177E-DC78-4C50-8ECE-011192BBA234}" type="presOf" srcId="{D71E3974-F622-4643-B4AE-78B6310627D8}" destId="{1769EAE3-418A-471C-A2A6-36D2EA8770CD}" srcOrd="0" destOrd="0" presId="urn:microsoft.com/office/officeart/2005/8/layout/vList6"/>
    <dgm:cxn modelId="{A9E52E59-9856-4FD2-A5FE-71335B2A8547}" srcId="{D71E3974-F622-4643-B4AE-78B6310627D8}" destId="{76FF5850-5DFA-4B86-B165-9DB25908F5B6}" srcOrd="0" destOrd="0" parTransId="{CD5AAD14-B358-4A04-96DE-56C99084356E}" sibTransId="{53D3344A-377C-4234-BAB7-795570254E63}"/>
    <dgm:cxn modelId="{F71E517D-2CAB-4C37-8F88-DA9184025789}" srcId="{EA1DC7E4-E165-4D1C-9C81-C9FD9E9B208C}" destId="{2DF4DFEA-762C-4FB0-AAFC-8ACAD28EDE47}" srcOrd="0" destOrd="0" parTransId="{5B173B6B-D646-4EC6-BD79-0DBE3055FF36}" sibTransId="{5F5FDDFA-82FA-426F-A11A-48147D206369}"/>
    <dgm:cxn modelId="{C1A0883B-D33B-49A0-A3D0-B4C85A894AB7}" type="presOf" srcId="{2DF4DFEA-762C-4FB0-AAFC-8ACAD28EDE47}" destId="{49C1C7C5-DBEE-4D91-ABC8-A864C89BD88D}" srcOrd="0" destOrd="0" presId="urn:microsoft.com/office/officeart/2005/8/layout/vList6"/>
    <dgm:cxn modelId="{EB1D9187-76E4-4D48-B249-2C915D74DD36}" type="presOf" srcId="{76FF5850-5DFA-4B86-B165-9DB25908F5B6}" destId="{1D8AEF64-66B0-4715-B29E-7D11645A4EAA}" srcOrd="0" destOrd="0" presId="urn:microsoft.com/office/officeart/2005/8/layout/vList6"/>
    <dgm:cxn modelId="{87D63714-8898-4673-81CD-14696B410EFA}" type="presOf" srcId="{EA1DC7E4-E165-4D1C-9C81-C9FD9E9B208C}" destId="{ADBC638D-FC47-4A8B-9827-4F05FC53193F}" srcOrd="0" destOrd="0" presId="urn:microsoft.com/office/officeart/2005/8/layout/vList6"/>
    <dgm:cxn modelId="{146316C0-2A8D-4159-AAC1-90A58AB7CB06}" srcId="{2A1A9036-B9FC-4F0F-A468-51474C3AF2B4}" destId="{D71E3974-F622-4643-B4AE-78B6310627D8}" srcOrd="0" destOrd="0" parTransId="{98D38274-2194-4F5D-980E-266DCF8DD750}" sibTransId="{14D23BC3-C9CB-450F-8941-9BD245A12750}"/>
    <dgm:cxn modelId="{6717CE4C-BC1D-4497-9FF4-AC9044C6914B}" srcId="{2A1A9036-B9FC-4F0F-A468-51474C3AF2B4}" destId="{EA1DC7E4-E165-4D1C-9C81-C9FD9E9B208C}" srcOrd="1" destOrd="0" parTransId="{C6D84047-DCD5-47DB-A78F-EE2A2609D899}" sibTransId="{7D84CCAD-D090-41A0-BC53-B60ABB1EFDFB}"/>
    <dgm:cxn modelId="{F0661290-C5EB-49C3-B79B-D4BF0B5E41A9}" type="presParOf" srcId="{DF023B12-A41E-4BC3-8D3E-A48878C32B3A}" destId="{79D16870-F5BD-4210-8603-D337DCAED120}" srcOrd="0" destOrd="0" presId="urn:microsoft.com/office/officeart/2005/8/layout/vList6"/>
    <dgm:cxn modelId="{5D1B0363-48E9-41BB-8C37-48D9CE44C72C}" type="presParOf" srcId="{79D16870-F5BD-4210-8603-D337DCAED120}" destId="{1769EAE3-418A-471C-A2A6-36D2EA8770CD}" srcOrd="0" destOrd="0" presId="urn:microsoft.com/office/officeart/2005/8/layout/vList6"/>
    <dgm:cxn modelId="{9973D26E-A9AD-498C-9171-A31F6F346F07}" type="presParOf" srcId="{79D16870-F5BD-4210-8603-D337DCAED120}" destId="{1D8AEF64-66B0-4715-B29E-7D11645A4EAA}" srcOrd="1" destOrd="0" presId="urn:microsoft.com/office/officeart/2005/8/layout/vList6"/>
    <dgm:cxn modelId="{56956045-B13E-4A0A-8A11-6B77957FB512}" type="presParOf" srcId="{DF023B12-A41E-4BC3-8D3E-A48878C32B3A}" destId="{5E9951B9-DBBA-431F-B305-500F654AB592}" srcOrd="1" destOrd="0" presId="urn:microsoft.com/office/officeart/2005/8/layout/vList6"/>
    <dgm:cxn modelId="{5CC62E78-39AB-4FEC-BD83-9DD1B749D871}" type="presParOf" srcId="{DF023B12-A41E-4BC3-8D3E-A48878C32B3A}" destId="{1E412785-AE57-4908-B5DA-705132E0F43F}" srcOrd="2" destOrd="0" presId="urn:microsoft.com/office/officeart/2005/8/layout/vList6"/>
    <dgm:cxn modelId="{1DC4E02E-38D8-4920-BB05-429EF432EEEE}" type="presParOf" srcId="{1E412785-AE57-4908-B5DA-705132E0F43F}" destId="{ADBC638D-FC47-4A8B-9827-4F05FC53193F}" srcOrd="0" destOrd="0" presId="urn:microsoft.com/office/officeart/2005/8/layout/vList6"/>
    <dgm:cxn modelId="{23DB4EB8-DBC0-4B00-9301-77FDC882EF39}" type="presParOf" srcId="{1E412785-AE57-4908-B5DA-705132E0F43F}" destId="{49C1C7C5-DBEE-4D91-ABC8-A864C89BD88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8F9E4E-B102-40A8-BA75-F16888FD15F0}"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23D3252C-B01E-430F-8103-6888E7150AA8}">
      <dgm:prSet phldrT="[Text]"/>
      <dgm:spPr/>
      <dgm:t>
        <a:bodyPr/>
        <a:lstStyle/>
        <a:p>
          <a:r>
            <a:rPr lang="en-US" dirty="0"/>
            <a:t>Solar</a:t>
          </a:r>
        </a:p>
      </dgm:t>
    </dgm:pt>
    <dgm:pt modelId="{A1EEB8CD-6CC4-4818-9D4D-4210FBCBBF9D}" type="parTrans" cxnId="{F41D4DAB-F4A5-4739-A4E7-A3DC5B45FAD0}">
      <dgm:prSet/>
      <dgm:spPr/>
      <dgm:t>
        <a:bodyPr/>
        <a:lstStyle/>
        <a:p>
          <a:endParaRPr lang="en-US"/>
        </a:p>
      </dgm:t>
    </dgm:pt>
    <dgm:pt modelId="{C6C4FBA0-CBE5-4D6B-A28C-53B82B24282F}" type="sibTrans" cxnId="{F41D4DAB-F4A5-4739-A4E7-A3DC5B45FAD0}">
      <dgm:prSet/>
      <dgm:spPr/>
      <dgm:t>
        <a:bodyPr/>
        <a:lstStyle/>
        <a:p>
          <a:endParaRPr lang="en-US"/>
        </a:p>
      </dgm:t>
    </dgm:pt>
    <dgm:pt modelId="{38542B46-0819-49C9-9F2E-DCA127FC2E71}">
      <dgm:prSet phldrT="[Text]"/>
      <dgm:spPr/>
      <dgm:t>
        <a:bodyPr/>
        <a:lstStyle/>
        <a:p>
          <a:r>
            <a:rPr lang="en-US" dirty="0"/>
            <a:t>Biomass </a:t>
          </a:r>
        </a:p>
      </dgm:t>
    </dgm:pt>
    <dgm:pt modelId="{6803DD07-6154-47FE-B16D-66431E04DA52}" type="parTrans" cxnId="{7C1D7DEB-F1D0-4AA5-98C9-275B374653F4}">
      <dgm:prSet/>
      <dgm:spPr/>
      <dgm:t>
        <a:bodyPr/>
        <a:lstStyle/>
        <a:p>
          <a:endParaRPr lang="en-US"/>
        </a:p>
      </dgm:t>
    </dgm:pt>
    <dgm:pt modelId="{B0B45F43-0D85-40FB-81B7-C0ED6F959400}" type="sibTrans" cxnId="{7C1D7DEB-F1D0-4AA5-98C9-275B374653F4}">
      <dgm:prSet/>
      <dgm:spPr/>
      <dgm:t>
        <a:bodyPr/>
        <a:lstStyle/>
        <a:p>
          <a:endParaRPr lang="en-US"/>
        </a:p>
      </dgm:t>
    </dgm:pt>
    <dgm:pt modelId="{C5BD86B2-7D55-4F69-BB7A-9AADB7E702FF}">
      <dgm:prSet phldrT="[Text]"/>
      <dgm:spPr/>
      <dgm:t>
        <a:bodyPr/>
        <a:lstStyle/>
        <a:p>
          <a:r>
            <a:rPr lang="en-US" dirty="0"/>
            <a:t>Small Hydro</a:t>
          </a:r>
        </a:p>
      </dgm:t>
    </dgm:pt>
    <dgm:pt modelId="{5EE955E8-E38A-4B1E-99E7-D2C2784B0920}" type="parTrans" cxnId="{5BF6449B-0547-4D64-BC7A-5A63DAC378E9}">
      <dgm:prSet/>
      <dgm:spPr/>
      <dgm:t>
        <a:bodyPr/>
        <a:lstStyle/>
        <a:p>
          <a:endParaRPr lang="en-US"/>
        </a:p>
      </dgm:t>
    </dgm:pt>
    <dgm:pt modelId="{0D8C6A7E-CC50-42A9-A3CE-D6777D7EF193}" type="sibTrans" cxnId="{5BF6449B-0547-4D64-BC7A-5A63DAC378E9}">
      <dgm:prSet/>
      <dgm:spPr/>
      <dgm:t>
        <a:bodyPr/>
        <a:lstStyle/>
        <a:p>
          <a:endParaRPr lang="en-US"/>
        </a:p>
      </dgm:t>
    </dgm:pt>
    <dgm:pt modelId="{94519CF0-575E-414C-99A4-9178B7EDF521}">
      <dgm:prSet phldrT="[Text]"/>
      <dgm:spPr/>
      <dgm:t>
        <a:bodyPr/>
        <a:lstStyle/>
        <a:p>
          <a:r>
            <a:rPr lang="en-US" dirty="0"/>
            <a:t>Wind</a:t>
          </a:r>
        </a:p>
      </dgm:t>
    </dgm:pt>
    <dgm:pt modelId="{F6CBF5FF-8FE1-44B1-B132-1028A099B3DE}" type="parTrans" cxnId="{48BE9385-AAC7-45F3-AEB0-C9E7993C1509}">
      <dgm:prSet/>
      <dgm:spPr/>
      <dgm:t>
        <a:bodyPr/>
        <a:lstStyle/>
        <a:p>
          <a:endParaRPr lang="en-US"/>
        </a:p>
      </dgm:t>
    </dgm:pt>
    <dgm:pt modelId="{3A8E2BF5-F827-48D2-8D01-A466F33D20EE}" type="sibTrans" cxnId="{48BE9385-AAC7-45F3-AEB0-C9E7993C1509}">
      <dgm:prSet/>
      <dgm:spPr/>
      <dgm:t>
        <a:bodyPr/>
        <a:lstStyle/>
        <a:p>
          <a:endParaRPr lang="en-US"/>
        </a:p>
      </dgm:t>
    </dgm:pt>
    <dgm:pt modelId="{3574E57A-077E-48CF-879E-06EA8D9F51CB}">
      <dgm:prSet phldrT="[Text]"/>
      <dgm:spPr/>
      <dgm:t>
        <a:bodyPr/>
        <a:lstStyle/>
        <a:p>
          <a:r>
            <a:rPr lang="en-US" dirty="0"/>
            <a:t>Target</a:t>
          </a:r>
        </a:p>
      </dgm:t>
    </dgm:pt>
    <dgm:pt modelId="{C1BAA9EF-CD28-40C8-9ACE-EB052AEFC198}" type="parTrans" cxnId="{1D27FD11-A206-4E44-ABA2-CE0AA7F1B7A7}">
      <dgm:prSet/>
      <dgm:spPr/>
      <dgm:t>
        <a:bodyPr/>
        <a:lstStyle/>
        <a:p>
          <a:endParaRPr lang="en-US"/>
        </a:p>
      </dgm:t>
    </dgm:pt>
    <dgm:pt modelId="{71430460-6A90-4D98-8563-0AECF6D98CA6}" type="sibTrans" cxnId="{1D27FD11-A206-4E44-ABA2-CE0AA7F1B7A7}">
      <dgm:prSet/>
      <dgm:spPr/>
      <dgm:t>
        <a:bodyPr/>
        <a:lstStyle/>
        <a:p>
          <a:endParaRPr lang="en-US"/>
        </a:p>
      </dgm:t>
    </dgm:pt>
    <dgm:pt modelId="{E3B7F0EE-3995-4B78-BFB5-F8CC9CA47357}">
      <dgm:prSet phldrT="[Text]"/>
      <dgm:spPr/>
      <dgm:t>
        <a:bodyPr/>
        <a:lstStyle/>
        <a:p>
          <a:r>
            <a:rPr lang="en-US" dirty="0"/>
            <a:t>Source</a:t>
          </a:r>
        </a:p>
      </dgm:t>
    </dgm:pt>
    <dgm:pt modelId="{8AAA9FA2-70CF-454D-90A4-0D06DBD17E81}" type="parTrans" cxnId="{D3D81062-E612-4CEB-AB22-61EF4AD87E32}">
      <dgm:prSet/>
      <dgm:spPr/>
      <dgm:t>
        <a:bodyPr/>
        <a:lstStyle/>
        <a:p>
          <a:endParaRPr lang="en-US"/>
        </a:p>
      </dgm:t>
    </dgm:pt>
    <dgm:pt modelId="{01DFA3C4-A6DE-4A93-BEDA-2C258EB4BDED}" type="sibTrans" cxnId="{D3D81062-E612-4CEB-AB22-61EF4AD87E32}">
      <dgm:prSet/>
      <dgm:spPr/>
      <dgm:t>
        <a:bodyPr/>
        <a:lstStyle/>
        <a:p>
          <a:endParaRPr lang="en-US"/>
        </a:p>
      </dgm:t>
    </dgm:pt>
    <dgm:pt modelId="{3A77F2AF-6D65-4287-9F27-8A46252FF47F}">
      <dgm:prSet phldrT="[Text]"/>
      <dgm:spPr/>
      <dgm:t>
        <a:bodyPr/>
        <a:lstStyle/>
        <a:p>
          <a:r>
            <a:rPr lang="en-US" dirty="0"/>
            <a:t>100</a:t>
          </a:r>
        </a:p>
      </dgm:t>
    </dgm:pt>
    <dgm:pt modelId="{B8BA2616-45C3-413A-A494-97A39D4DC2F4}" type="parTrans" cxnId="{6A19767F-3D79-4C21-960D-8B7D3606E800}">
      <dgm:prSet/>
      <dgm:spPr/>
      <dgm:t>
        <a:bodyPr/>
        <a:lstStyle/>
        <a:p>
          <a:endParaRPr lang="en-US"/>
        </a:p>
      </dgm:t>
    </dgm:pt>
    <dgm:pt modelId="{B8EC5488-2B4D-4F28-8401-2661062CF516}" type="sibTrans" cxnId="{6A19767F-3D79-4C21-960D-8B7D3606E800}">
      <dgm:prSet/>
      <dgm:spPr/>
      <dgm:t>
        <a:bodyPr/>
        <a:lstStyle/>
        <a:p>
          <a:endParaRPr lang="en-US"/>
        </a:p>
      </dgm:t>
    </dgm:pt>
    <dgm:pt modelId="{698A05B2-422D-4B34-873C-AF828CFF39CB}">
      <dgm:prSet phldrT="[Text]"/>
      <dgm:spPr/>
      <dgm:t>
        <a:bodyPr/>
        <a:lstStyle/>
        <a:p>
          <a:r>
            <a:rPr lang="en-US" dirty="0"/>
            <a:t>60</a:t>
          </a:r>
        </a:p>
      </dgm:t>
    </dgm:pt>
    <dgm:pt modelId="{9A9916C5-AA9B-475A-B8C4-84A1DA954553}" type="parTrans" cxnId="{BD4ABF68-E441-4A6D-A86B-8BDDC5772601}">
      <dgm:prSet/>
      <dgm:spPr/>
      <dgm:t>
        <a:bodyPr/>
        <a:lstStyle/>
        <a:p>
          <a:endParaRPr lang="en-US"/>
        </a:p>
      </dgm:t>
    </dgm:pt>
    <dgm:pt modelId="{4299CD95-B87C-4595-A674-D4AE4762279A}" type="sibTrans" cxnId="{BD4ABF68-E441-4A6D-A86B-8BDDC5772601}">
      <dgm:prSet/>
      <dgm:spPr/>
      <dgm:t>
        <a:bodyPr/>
        <a:lstStyle/>
        <a:p>
          <a:endParaRPr lang="en-US"/>
        </a:p>
      </dgm:t>
    </dgm:pt>
    <dgm:pt modelId="{B66A97D3-9E1A-4EB4-ABE8-6B745C0E7906}">
      <dgm:prSet phldrT="[Text]"/>
      <dgm:spPr/>
      <dgm:t>
        <a:bodyPr/>
        <a:lstStyle/>
        <a:p>
          <a:r>
            <a:rPr lang="en-US" dirty="0"/>
            <a:t>10</a:t>
          </a:r>
        </a:p>
      </dgm:t>
    </dgm:pt>
    <dgm:pt modelId="{D077DC3D-6840-4358-B138-54B0814F5D3E}" type="parTrans" cxnId="{E68B396F-9D42-4EB7-81E2-25F41B68CAA4}">
      <dgm:prSet/>
      <dgm:spPr/>
      <dgm:t>
        <a:bodyPr/>
        <a:lstStyle/>
        <a:p>
          <a:endParaRPr lang="en-US"/>
        </a:p>
      </dgm:t>
    </dgm:pt>
    <dgm:pt modelId="{F05C3476-1148-43D4-B9E9-185E18E10941}" type="sibTrans" cxnId="{E68B396F-9D42-4EB7-81E2-25F41B68CAA4}">
      <dgm:prSet/>
      <dgm:spPr/>
      <dgm:t>
        <a:bodyPr/>
        <a:lstStyle/>
        <a:p>
          <a:endParaRPr lang="en-US"/>
        </a:p>
      </dgm:t>
    </dgm:pt>
    <dgm:pt modelId="{07212C08-AF97-414D-ADD9-9ADB69B0D3E3}">
      <dgm:prSet phldrT="[Text]"/>
      <dgm:spPr/>
      <dgm:t>
        <a:bodyPr/>
        <a:lstStyle/>
        <a:p>
          <a:r>
            <a:rPr lang="en-US" dirty="0"/>
            <a:t>5</a:t>
          </a:r>
        </a:p>
      </dgm:t>
    </dgm:pt>
    <dgm:pt modelId="{FA6448B0-02DD-43D9-BF12-D4312B2431D9}" type="parTrans" cxnId="{F8148A57-5736-469E-B466-CD9867A975C2}">
      <dgm:prSet/>
      <dgm:spPr/>
      <dgm:t>
        <a:bodyPr/>
        <a:lstStyle/>
        <a:p>
          <a:endParaRPr lang="en-US"/>
        </a:p>
      </dgm:t>
    </dgm:pt>
    <dgm:pt modelId="{C8E98554-31F7-47B6-82D4-B720211D3627}" type="sibTrans" cxnId="{F8148A57-5736-469E-B466-CD9867A975C2}">
      <dgm:prSet/>
      <dgm:spPr/>
      <dgm:t>
        <a:bodyPr/>
        <a:lstStyle/>
        <a:p>
          <a:endParaRPr lang="en-US"/>
        </a:p>
      </dgm:t>
    </dgm:pt>
    <dgm:pt modelId="{148207A9-F2A5-4FD5-849A-76E4A90FD836}" type="pres">
      <dgm:prSet presAssocID="{188F9E4E-B102-40A8-BA75-F16888FD15F0}" presName="Name0" presStyleCnt="0">
        <dgm:presLayoutVars>
          <dgm:dir/>
          <dgm:animLvl val="lvl"/>
          <dgm:resizeHandles val="exact"/>
        </dgm:presLayoutVars>
      </dgm:prSet>
      <dgm:spPr/>
    </dgm:pt>
    <dgm:pt modelId="{6EB66608-1A81-4DC6-AF4D-C6CE42186C22}" type="pres">
      <dgm:prSet presAssocID="{E3B7F0EE-3995-4B78-BFB5-F8CC9CA47357}" presName="vertFlow" presStyleCnt="0"/>
      <dgm:spPr/>
    </dgm:pt>
    <dgm:pt modelId="{DD76212A-03B6-43E1-8877-588FF1CC82AB}" type="pres">
      <dgm:prSet presAssocID="{E3B7F0EE-3995-4B78-BFB5-F8CC9CA47357}" presName="header" presStyleLbl="node1" presStyleIdx="0" presStyleCnt="2"/>
      <dgm:spPr/>
    </dgm:pt>
    <dgm:pt modelId="{E1285745-7086-4F35-929C-F38910618F8D}" type="pres">
      <dgm:prSet presAssocID="{A1EEB8CD-6CC4-4818-9D4D-4210FBCBBF9D}" presName="parTrans" presStyleLbl="sibTrans2D1" presStyleIdx="0" presStyleCnt="8"/>
      <dgm:spPr/>
    </dgm:pt>
    <dgm:pt modelId="{5FCF0E8B-F154-42EA-84C0-0651AE345A2B}" type="pres">
      <dgm:prSet presAssocID="{23D3252C-B01E-430F-8103-6888E7150AA8}" presName="child" presStyleLbl="alignAccFollowNode1" presStyleIdx="0" presStyleCnt="8">
        <dgm:presLayoutVars>
          <dgm:chMax val="0"/>
          <dgm:bulletEnabled val="1"/>
        </dgm:presLayoutVars>
      </dgm:prSet>
      <dgm:spPr/>
    </dgm:pt>
    <dgm:pt modelId="{82DC2839-1373-41D9-954B-3E4A18E757D5}" type="pres">
      <dgm:prSet presAssocID="{C6C4FBA0-CBE5-4D6B-A28C-53B82B24282F}" presName="sibTrans" presStyleLbl="sibTrans2D1" presStyleIdx="1" presStyleCnt="8"/>
      <dgm:spPr/>
    </dgm:pt>
    <dgm:pt modelId="{4A619FDE-65A6-4166-9FFA-E8D686FA0EDF}" type="pres">
      <dgm:prSet presAssocID="{94519CF0-575E-414C-99A4-9178B7EDF521}" presName="child" presStyleLbl="alignAccFollowNode1" presStyleIdx="1" presStyleCnt="8">
        <dgm:presLayoutVars>
          <dgm:chMax val="0"/>
          <dgm:bulletEnabled val="1"/>
        </dgm:presLayoutVars>
      </dgm:prSet>
      <dgm:spPr/>
    </dgm:pt>
    <dgm:pt modelId="{D8D0FC69-28A6-403D-88C6-2A61CD377BA1}" type="pres">
      <dgm:prSet presAssocID="{3A8E2BF5-F827-48D2-8D01-A466F33D20EE}" presName="sibTrans" presStyleLbl="sibTrans2D1" presStyleIdx="2" presStyleCnt="8"/>
      <dgm:spPr/>
    </dgm:pt>
    <dgm:pt modelId="{AC52A4B5-8B5D-43D8-8C1A-3C8651287CBD}" type="pres">
      <dgm:prSet presAssocID="{38542B46-0819-49C9-9F2E-DCA127FC2E71}" presName="child" presStyleLbl="alignAccFollowNode1" presStyleIdx="2" presStyleCnt="8">
        <dgm:presLayoutVars>
          <dgm:chMax val="0"/>
          <dgm:bulletEnabled val="1"/>
        </dgm:presLayoutVars>
      </dgm:prSet>
      <dgm:spPr/>
    </dgm:pt>
    <dgm:pt modelId="{718F53D5-7B96-4DB0-B4A6-91718FB1DBF8}" type="pres">
      <dgm:prSet presAssocID="{B0B45F43-0D85-40FB-81B7-C0ED6F959400}" presName="sibTrans" presStyleLbl="sibTrans2D1" presStyleIdx="3" presStyleCnt="8"/>
      <dgm:spPr/>
    </dgm:pt>
    <dgm:pt modelId="{9DB56B99-165C-4F3F-A229-8A5A6A2C890A}" type="pres">
      <dgm:prSet presAssocID="{C5BD86B2-7D55-4F69-BB7A-9AADB7E702FF}" presName="child" presStyleLbl="alignAccFollowNode1" presStyleIdx="3" presStyleCnt="8">
        <dgm:presLayoutVars>
          <dgm:chMax val="0"/>
          <dgm:bulletEnabled val="1"/>
        </dgm:presLayoutVars>
      </dgm:prSet>
      <dgm:spPr/>
    </dgm:pt>
    <dgm:pt modelId="{80D7D388-65B8-4FAB-9B81-E5ECCF2CAE38}" type="pres">
      <dgm:prSet presAssocID="{E3B7F0EE-3995-4B78-BFB5-F8CC9CA47357}" presName="hSp" presStyleCnt="0"/>
      <dgm:spPr/>
    </dgm:pt>
    <dgm:pt modelId="{8FB1C945-0D6C-4982-9F12-C9F556E9DEEB}" type="pres">
      <dgm:prSet presAssocID="{3574E57A-077E-48CF-879E-06EA8D9F51CB}" presName="vertFlow" presStyleCnt="0"/>
      <dgm:spPr/>
    </dgm:pt>
    <dgm:pt modelId="{A727C974-AA6C-4A21-A867-324CB7831F8D}" type="pres">
      <dgm:prSet presAssocID="{3574E57A-077E-48CF-879E-06EA8D9F51CB}" presName="header" presStyleLbl="node1" presStyleIdx="1" presStyleCnt="2"/>
      <dgm:spPr/>
    </dgm:pt>
    <dgm:pt modelId="{4EEB9B4C-4893-4BF2-A3EF-6314F1AFF3CE}" type="pres">
      <dgm:prSet presAssocID="{B8BA2616-45C3-413A-A494-97A39D4DC2F4}" presName="parTrans" presStyleLbl="sibTrans2D1" presStyleIdx="4" presStyleCnt="8"/>
      <dgm:spPr/>
    </dgm:pt>
    <dgm:pt modelId="{20156FEC-07F0-4B5C-8BA2-86B88998A074}" type="pres">
      <dgm:prSet presAssocID="{3A77F2AF-6D65-4287-9F27-8A46252FF47F}" presName="child" presStyleLbl="alignAccFollowNode1" presStyleIdx="4" presStyleCnt="8">
        <dgm:presLayoutVars>
          <dgm:chMax val="0"/>
          <dgm:bulletEnabled val="1"/>
        </dgm:presLayoutVars>
      </dgm:prSet>
      <dgm:spPr/>
    </dgm:pt>
    <dgm:pt modelId="{07939291-5FFE-48C5-9AA4-21008FCAFD9F}" type="pres">
      <dgm:prSet presAssocID="{B8EC5488-2B4D-4F28-8401-2661062CF516}" presName="sibTrans" presStyleLbl="sibTrans2D1" presStyleIdx="5" presStyleCnt="8"/>
      <dgm:spPr/>
    </dgm:pt>
    <dgm:pt modelId="{97ABAF6C-7470-4CB6-AED9-E5CD85B07ADE}" type="pres">
      <dgm:prSet presAssocID="{698A05B2-422D-4B34-873C-AF828CFF39CB}" presName="child" presStyleLbl="alignAccFollowNode1" presStyleIdx="5" presStyleCnt="8">
        <dgm:presLayoutVars>
          <dgm:chMax val="0"/>
          <dgm:bulletEnabled val="1"/>
        </dgm:presLayoutVars>
      </dgm:prSet>
      <dgm:spPr/>
    </dgm:pt>
    <dgm:pt modelId="{FAA76194-9655-4D0B-B9A1-49D41E4DBB26}" type="pres">
      <dgm:prSet presAssocID="{4299CD95-B87C-4595-A674-D4AE4762279A}" presName="sibTrans" presStyleLbl="sibTrans2D1" presStyleIdx="6" presStyleCnt="8"/>
      <dgm:spPr/>
    </dgm:pt>
    <dgm:pt modelId="{01F4D129-789D-4241-95EB-3105B787CC9C}" type="pres">
      <dgm:prSet presAssocID="{B66A97D3-9E1A-4EB4-ABE8-6B745C0E7906}" presName="child" presStyleLbl="alignAccFollowNode1" presStyleIdx="6" presStyleCnt="8">
        <dgm:presLayoutVars>
          <dgm:chMax val="0"/>
          <dgm:bulletEnabled val="1"/>
        </dgm:presLayoutVars>
      </dgm:prSet>
      <dgm:spPr/>
    </dgm:pt>
    <dgm:pt modelId="{78BF8464-2597-4C7E-B20A-295F0963C018}" type="pres">
      <dgm:prSet presAssocID="{F05C3476-1148-43D4-B9E9-185E18E10941}" presName="sibTrans" presStyleLbl="sibTrans2D1" presStyleIdx="7" presStyleCnt="8"/>
      <dgm:spPr/>
    </dgm:pt>
    <dgm:pt modelId="{FF0DDA04-2A2C-48A8-AEB8-C29A17CAE415}" type="pres">
      <dgm:prSet presAssocID="{07212C08-AF97-414D-ADD9-9ADB69B0D3E3}" presName="child" presStyleLbl="alignAccFollowNode1" presStyleIdx="7" presStyleCnt="8">
        <dgm:presLayoutVars>
          <dgm:chMax val="0"/>
          <dgm:bulletEnabled val="1"/>
        </dgm:presLayoutVars>
      </dgm:prSet>
      <dgm:spPr/>
    </dgm:pt>
  </dgm:ptLst>
  <dgm:cxnLst>
    <dgm:cxn modelId="{23DB75A3-2674-482B-B800-42BDE3A2E601}" type="presOf" srcId="{E3B7F0EE-3995-4B78-BFB5-F8CC9CA47357}" destId="{DD76212A-03B6-43E1-8877-588FF1CC82AB}" srcOrd="0" destOrd="0" presId="urn:microsoft.com/office/officeart/2005/8/layout/lProcess1"/>
    <dgm:cxn modelId="{F0B6D8F5-09F1-48C9-B7C5-71DDF555EC50}" type="presOf" srcId="{94519CF0-575E-414C-99A4-9178B7EDF521}" destId="{4A619FDE-65A6-4166-9FFA-E8D686FA0EDF}" srcOrd="0" destOrd="0" presId="urn:microsoft.com/office/officeart/2005/8/layout/lProcess1"/>
    <dgm:cxn modelId="{5C457129-23F6-4624-AE38-C4E7D9A4FA57}" type="presOf" srcId="{07212C08-AF97-414D-ADD9-9ADB69B0D3E3}" destId="{FF0DDA04-2A2C-48A8-AEB8-C29A17CAE415}" srcOrd="0" destOrd="0" presId="urn:microsoft.com/office/officeart/2005/8/layout/lProcess1"/>
    <dgm:cxn modelId="{5BF6449B-0547-4D64-BC7A-5A63DAC378E9}" srcId="{E3B7F0EE-3995-4B78-BFB5-F8CC9CA47357}" destId="{C5BD86B2-7D55-4F69-BB7A-9AADB7E702FF}" srcOrd="3" destOrd="0" parTransId="{5EE955E8-E38A-4B1E-99E7-D2C2784B0920}" sibTransId="{0D8C6A7E-CC50-42A9-A3CE-D6777D7EF193}"/>
    <dgm:cxn modelId="{D4D5DCC0-B4D0-4EF9-9B09-76EB3799BDC5}" type="presOf" srcId="{3A8E2BF5-F827-48D2-8D01-A466F33D20EE}" destId="{D8D0FC69-28A6-403D-88C6-2A61CD377BA1}" srcOrd="0" destOrd="0" presId="urn:microsoft.com/office/officeart/2005/8/layout/lProcess1"/>
    <dgm:cxn modelId="{201B7C37-9773-4DB5-93DC-4C83D3FE7A14}" type="presOf" srcId="{F05C3476-1148-43D4-B9E9-185E18E10941}" destId="{78BF8464-2597-4C7E-B20A-295F0963C018}" srcOrd="0" destOrd="0" presId="urn:microsoft.com/office/officeart/2005/8/layout/lProcess1"/>
    <dgm:cxn modelId="{83017513-9E35-46F7-A9CE-234D70054AD7}" type="presOf" srcId="{C5BD86B2-7D55-4F69-BB7A-9AADB7E702FF}" destId="{9DB56B99-165C-4F3F-A229-8A5A6A2C890A}" srcOrd="0" destOrd="0" presId="urn:microsoft.com/office/officeart/2005/8/layout/lProcess1"/>
    <dgm:cxn modelId="{F8148A57-5736-469E-B466-CD9867A975C2}" srcId="{3574E57A-077E-48CF-879E-06EA8D9F51CB}" destId="{07212C08-AF97-414D-ADD9-9ADB69B0D3E3}" srcOrd="3" destOrd="0" parTransId="{FA6448B0-02DD-43D9-BF12-D4312B2431D9}" sibTransId="{C8E98554-31F7-47B6-82D4-B720211D3627}"/>
    <dgm:cxn modelId="{50808048-FE94-49BC-A460-A67B92F5B6B0}" type="presOf" srcId="{4299CD95-B87C-4595-A674-D4AE4762279A}" destId="{FAA76194-9655-4D0B-B9A1-49D41E4DBB26}" srcOrd="0" destOrd="0" presId="urn:microsoft.com/office/officeart/2005/8/layout/lProcess1"/>
    <dgm:cxn modelId="{7E18F4FF-5407-4F62-B10B-D0CD0A5D59ED}" type="presOf" srcId="{B8EC5488-2B4D-4F28-8401-2661062CF516}" destId="{07939291-5FFE-48C5-9AA4-21008FCAFD9F}" srcOrd="0" destOrd="0" presId="urn:microsoft.com/office/officeart/2005/8/layout/lProcess1"/>
    <dgm:cxn modelId="{25B37E10-9D09-4232-B3F4-FD8D466792BD}" type="presOf" srcId="{B8BA2616-45C3-413A-A494-97A39D4DC2F4}" destId="{4EEB9B4C-4893-4BF2-A3EF-6314F1AFF3CE}" srcOrd="0" destOrd="0" presId="urn:microsoft.com/office/officeart/2005/8/layout/lProcess1"/>
    <dgm:cxn modelId="{6A11762B-EB64-457F-8A9A-450A0EAEB532}" type="presOf" srcId="{A1EEB8CD-6CC4-4818-9D4D-4210FBCBBF9D}" destId="{E1285745-7086-4F35-929C-F38910618F8D}" srcOrd="0" destOrd="0" presId="urn:microsoft.com/office/officeart/2005/8/layout/lProcess1"/>
    <dgm:cxn modelId="{DCF06184-A647-4A37-B3E9-D77F24B90790}" type="presOf" srcId="{3A77F2AF-6D65-4287-9F27-8A46252FF47F}" destId="{20156FEC-07F0-4B5C-8BA2-86B88998A074}" srcOrd="0" destOrd="0" presId="urn:microsoft.com/office/officeart/2005/8/layout/lProcess1"/>
    <dgm:cxn modelId="{BD926BDC-8199-4AB8-912B-820EB499C91D}" type="presOf" srcId="{3574E57A-077E-48CF-879E-06EA8D9F51CB}" destId="{A727C974-AA6C-4A21-A867-324CB7831F8D}" srcOrd="0" destOrd="0" presId="urn:microsoft.com/office/officeart/2005/8/layout/lProcess1"/>
    <dgm:cxn modelId="{7C1D7DEB-F1D0-4AA5-98C9-275B374653F4}" srcId="{E3B7F0EE-3995-4B78-BFB5-F8CC9CA47357}" destId="{38542B46-0819-49C9-9F2E-DCA127FC2E71}" srcOrd="2" destOrd="0" parTransId="{6803DD07-6154-47FE-B16D-66431E04DA52}" sibTransId="{B0B45F43-0D85-40FB-81B7-C0ED6F959400}"/>
    <dgm:cxn modelId="{D3D81062-E612-4CEB-AB22-61EF4AD87E32}" srcId="{188F9E4E-B102-40A8-BA75-F16888FD15F0}" destId="{E3B7F0EE-3995-4B78-BFB5-F8CC9CA47357}" srcOrd="0" destOrd="0" parTransId="{8AAA9FA2-70CF-454D-90A4-0D06DBD17E81}" sibTransId="{01DFA3C4-A6DE-4A93-BEDA-2C258EB4BDED}"/>
    <dgm:cxn modelId="{9C270D73-7334-47EF-8931-42A9CB7912E9}" type="presOf" srcId="{C6C4FBA0-CBE5-4D6B-A28C-53B82B24282F}" destId="{82DC2839-1373-41D9-954B-3E4A18E757D5}" srcOrd="0" destOrd="0" presId="urn:microsoft.com/office/officeart/2005/8/layout/lProcess1"/>
    <dgm:cxn modelId="{F41D4DAB-F4A5-4739-A4E7-A3DC5B45FAD0}" srcId="{E3B7F0EE-3995-4B78-BFB5-F8CC9CA47357}" destId="{23D3252C-B01E-430F-8103-6888E7150AA8}" srcOrd="0" destOrd="0" parTransId="{A1EEB8CD-6CC4-4818-9D4D-4210FBCBBF9D}" sibTransId="{C6C4FBA0-CBE5-4D6B-A28C-53B82B24282F}"/>
    <dgm:cxn modelId="{2816237F-2E3F-4A0E-B8A4-1CD675EB8511}" type="presOf" srcId="{698A05B2-422D-4B34-873C-AF828CFF39CB}" destId="{97ABAF6C-7470-4CB6-AED9-E5CD85B07ADE}" srcOrd="0" destOrd="0" presId="urn:microsoft.com/office/officeart/2005/8/layout/lProcess1"/>
    <dgm:cxn modelId="{C3664511-D865-47CC-B2ED-7A06DD574722}" type="presOf" srcId="{B66A97D3-9E1A-4EB4-ABE8-6B745C0E7906}" destId="{01F4D129-789D-4241-95EB-3105B787CC9C}" srcOrd="0" destOrd="0" presId="urn:microsoft.com/office/officeart/2005/8/layout/lProcess1"/>
    <dgm:cxn modelId="{BD4ABF68-E441-4A6D-A86B-8BDDC5772601}" srcId="{3574E57A-077E-48CF-879E-06EA8D9F51CB}" destId="{698A05B2-422D-4B34-873C-AF828CFF39CB}" srcOrd="1" destOrd="0" parTransId="{9A9916C5-AA9B-475A-B8C4-84A1DA954553}" sibTransId="{4299CD95-B87C-4595-A674-D4AE4762279A}"/>
    <dgm:cxn modelId="{23BD417D-17F1-4C84-B4A9-EE607824F4AA}" type="presOf" srcId="{188F9E4E-B102-40A8-BA75-F16888FD15F0}" destId="{148207A9-F2A5-4FD5-849A-76E4A90FD836}" srcOrd="0" destOrd="0" presId="urn:microsoft.com/office/officeart/2005/8/layout/lProcess1"/>
    <dgm:cxn modelId="{5E5EB3FC-69BD-4AEC-BB18-B0098F2E4A90}" type="presOf" srcId="{38542B46-0819-49C9-9F2E-DCA127FC2E71}" destId="{AC52A4B5-8B5D-43D8-8C1A-3C8651287CBD}" srcOrd="0" destOrd="0" presId="urn:microsoft.com/office/officeart/2005/8/layout/lProcess1"/>
    <dgm:cxn modelId="{7E58C10F-3A5C-4545-912B-D3FFA30F33FE}" type="presOf" srcId="{B0B45F43-0D85-40FB-81B7-C0ED6F959400}" destId="{718F53D5-7B96-4DB0-B4A6-91718FB1DBF8}" srcOrd="0" destOrd="0" presId="urn:microsoft.com/office/officeart/2005/8/layout/lProcess1"/>
    <dgm:cxn modelId="{48BE9385-AAC7-45F3-AEB0-C9E7993C1509}" srcId="{E3B7F0EE-3995-4B78-BFB5-F8CC9CA47357}" destId="{94519CF0-575E-414C-99A4-9178B7EDF521}" srcOrd="1" destOrd="0" parTransId="{F6CBF5FF-8FE1-44B1-B132-1028A099B3DE}" sibTransId="{3A8E2BF5-F827-48D2-8D01-A466F33D20EE}"/>
    <dgm:cxn modelId="{1D27FD11-A206-4E44-ABA2-CE0AA7F1B7A7}" srcId="{188F9E4E-B102-40A8-BA75-F16888FD15F0}" destId="{3574E57A-077E-48CF-879E-06EA8D9F51CB}" srcOrd="1" destOrd="0" parTransId="{C1BAA9EF-CD28-40C8-9ACE-EB052AEFC198}" sibTransId="{71430460-6A90-4D98-8563-0AECF6D98CA6}"/>
    <dgm:cxn modelId="{E68B396F-9D42-4EB7-81E2-25F41B68CAA4}" srcId="{3574E57A-077E-48CF-879E-06EA8D9F51CB}" destId="{B66A97D3-9E1A-4EB4-ABE8-6B745C0E7906}" srcOrd="2" destOrd="0" parTransId="{D077DC3D-6840-4358-B138-54B0814F5D3E}" sibTransId="{F05C3476-1148-43D4-B9E9-185E18E10941}"/>
    <dgm:cxn modelId="{E9D18361-94B1-4295-A6FE-92CC5F0D00C5}" type="presOf" srcId="{23D3252C-B01E-430F-8103-6888E7150AA8}" destId="{5FCF0E8B-F154-42EA-84C0-0651AE345A2B}" srcOrd="0" destOrd="0" presId="urn:microsoft.com/office/officeart/2005/8/layout/lProcess1"/>
    <dgm:cxn modelId="{6A19767F-3D79-4C21-960D-8B7D3606E800}" srcId="{3574E57A-077E-48CF-879E-06EA8D9F51CB}" destId="{3A77F2AF-6D65-4287-9F27-8A46252FF47F}" srcOrd="0" destOrd="0" parTransId="{B8BA2616-45C3-413A-A494-97A39D4DC2F4}" sibTransId="{B8EC5488-2B4D-4F28-8401-2661062CF516}"/>
    <dgm:cxn modelId="{0F10B402-270D-4385-8BDE-280D945223B2}" type="presParOf" srcId="{148207A9-F2A5-4FD5-849A-76E4A90FD836}" destId="{6EB66608-1A81-4DC6-AF4D-C6CE42186C22}" srcOrd="0" destOrd="0" presId="urn:microsoft.com/office/officeart/2005/8/layout/lProcess1"/>
    <dgm:cxn modelId="{0C978697-CA15-4C46-9D53-96F1965A72E4}" type="presParOf" srcId="{6EB66608-1A81-4DC6-AF4D-C6CE42186C22}" destId="{DD76212A-03B6-43E1-8877-588FF1CC82AB}" srcOrd="0" destOrd="0" presId="urn:microsoft.com/office/officeart/2005/8/layout/lProcess1"/>
    <dgm:cxn modelId="{A301DC73-E4EB-453C-8186-159702230795}" type="presParOf" srcId="{6EB66608-1A81-4DC6-AF4D-C6CE42186C22}" destId="{E1285745-7086-4F35-929C-F38910618F8D}" srcOrd="1" destOrd="0" presId="urn:microsoft.com/office/officeart/2005/8/layout/lProcess1"/>
    <dgm:cxn modelId="{543ACE4A-3534-4824-9A17-29742C3258CE}" type="presParOf" srcId="{6EB66608-1A81-4DC6-AF4D-C6CE42186C22}" destId="{5FCF0E8B-F154-42EA-84C0-0651AE345A2B}" srcOrd="2" destOrd="0" presId="urn:microsoft.com/office/officeart/2005/8/layout/lProcess1"/>
    <dgm:cxn modelId="{A88EC24E-AD83-42FC-BA88-981C30CA7F2D}" type="presParOf" srcId="{6EB66608-1A81-4DC6-AF4D-C6CE42186C22}" destId="{82DC2839-1373-41D9-954B-3E4A18E757D5}" srcOrd="3" destOrd="0" presId="urn:microsoft.com/office/officeart/2005/8/layout/lProcess1"/>
    <dgm:cxn modelId="{DF7F6A37-8A58-4218-A9C3-5D557495F268}" type="presParOf" srcId="{6EB66608-1A81-4DC6-AF4D-C6CE42186C22}" destId="{4A619FDE-65A6-4166-9FFA-E8D686FA0EDF}" srcOrd="4" destOrd="0" presId="urn:microsoft.com/office/officeart/2005/8/layout/lProcess1"/>
    <dgm:cxn modelId="{7D20EA67-79D0-4B17-B7D8-7792F6E67E7E}" type="presParOf" srcId="{6EB66608-1A81-4DC6-AF4D-C6CE42186C22}" destId="{D8D0FC69-28A6-403D-88C6-2A61CD377BA1}" srcOrd="5" destOrd="0" presId="urn:microsoft.com/office/officeart/2005/8/layout/lProcess1"/>
    <dgm:cxn modelId="{37A8FB07-2248-4AD1-B947-C4E6B7A9219B}" type="presParOf" srcId="{6EB66608-1A81-4DC6-AF4D-C6CE42186C22}" destId="{AC52A4B5-8B5D-43D8-8C1A-3C8651287CBD}" srcOrd="6" destOrd="0" presId="urn:microsoft.com/office/officeart/2005/8/layout/lProcess1"/>
    <dgm:cxn modelId="{A112C28B-ADEE-43B3-8AA5-DA172E726114}" type="presParOf" srcId="{6EB66608-1A81-4DC6-AF4D-C6CE42186C22}" destId="{718F53D5-7B96-4DB0-B4A6-91718FB1DBF8}" srcOrd="7" destOrd="0" presId="urn:microsoft.com/office/officeart/2005/8/layout/lProcess1"/>
    <dgm:cxn modelId="{6C0CF739-9BAE-4487-9F39-4407BCC71C12}" type="presParOf" srcId="{6EB66608-1A81-4DC6-AF4D-C6CE42186C22}" destId="{9DB56B99-165C-4F3F-A229-8A5A6A2C890A}" srcOrd="8" destOrd="0" presId="urn:microsoft.com/office/officeart/2005/8/layout/lProcess1"/>
    <dgm:cxn modelId="{2AAEF467-1752-4529-AAFA-B3460F75D89C}" type="presParOf" srcId="{148207A9-F2A5-4FD5-849A-76E4A90FD836}" destId="{80D7D388-65B8-4FAB-9B81-E5ECCF2CAE38}" srcOrd="1" destOrd="0" presId="urn:microsoft.com/office/officeart/2005/8/layout/lProcess1"/>
    <dgm:cxn modelId="{143F792E-8E0A-46B5-8F1D-DE7A7172F818}" type="presParOf" srcId="{148207A9-F2A5-4FD5-849A-76E4A90FD836}" destId="{8FB1C945-0D6C-4982-9F12-C9F556E9DEEB}" srcOrd="2" destOrd="0" presId="urn:microsoft.com/office/officeart/2005/8/layout/lProcess1"/>
    <dgm:cxn modelId="{8E35380C-0112-46E1-893D-C05D2FE4FEF4}" type="presParOf" srcId="{8FB1C945-0D6C-4982-9F12-C9F556E9DEEB}" destId="{A727C974-AA6C-4A21-A867-324CB7831F8D}" srcOrd="0" destOrd="0" presId="urn:microsoft.com/office/officeart/2005/8/layout/lProcess1"/>
    <dgm:cxn modelId="{322DEDF3-353A-4312-B08B-38BE7EB9B6DB}" type="presParOf" srcId="{8FB1C945-0D6C-4982-9F12-C9F556E9DEEB}" destId="{4EEB9B4C-4893-4BF2-A3EF-6314F1AFF3CE}" srcOrd="1" destOrd="0" presId="urn:microsoft.com/office/officeart/2005/8/layout/lProcess1"/>
    <dgm:cxn modelId="{15E9883A-007C-4761-BAAF-B2B613446E0B}" type="presParOf" srcId="{8FB1C945-0D6C-4982-9F12-C9F556E9DEEB}" destId="{20156FEC-07F0-4B5C-8BA2-86B88998A074}" srcOrd="2" destOrd="0" presId="urn:microsoft.com/office/officeart/2005/8/layout/lProcess1"/>
    <dgm:cxn modelId="{3C276257-D861-4044-8902-B30101D605BB}" type="presParOf" srcId="{8FB1C945-0D6C-4982-9F12-C9F556E9DEEB}" destId="{07939291-5FFE-48C5-9AA4-21008FCAFD9F}" srcOrd="3" destOrd="0" presId="urn:microsoft.com/office/officeart/2005/8/layout/lProcess1"/>
    <dgm:cxn modelId="{21590CD4-22CA-4B83-BD03-1A9EDCE1EB53}" type="presParOf" srcId="{8FB1C945-0D6C-4982-9F12-C9F556E9DEEB}" destId="{97ABAF6C-7470-4CB6-AED9-E5CD85B07ADE}" srcOrd="4" destOrd="0" presId="urn:microsoft.com/office/officeart/2005/8/layout/lProcess1"/>
    <dgm:cxn modelId="{34BCD0A1-649A-4688-AD29-0F0DC595FD69}" type="presParOf" srcId="{8FB1C945-0D6C-4982-9F12-C9F556E9DEEB}" destId="{FAA76194-9655-4D0B-B9A1-49D41E4DBB26}" srcOrd="5" destOrd="0" presId="urn:microsoft.com/office/officeart/2005/8/layout/lProcess1"/>
    <dgm:cxn modelId="{2CC86D5E-90AD-47BB-8CBE-4337ADBD3B95}" type="presParOf" srcId="{8FB1C945-0D6C-4982-9F12-C9F556E9DEEB}" destId="{01F4D129-789D-4241-95EB-3105B787CC9C}" srcOrd="6" destOrd="0" presId="urn:microsoft.com/office/officeart/2005/8/layout/lProcess1"/>
    <dgm:cxn modelId="{68F3021C-5B12-403B-8E70-953CFF71773B}" type="presParOf" srcId="{8FB1C945-0D6C-4982-9F12-C9F556E9DEEB}" destId="{78BF8464-2597-4C7E-B20A-295F0963C018}" srcOrd="7" destOrd="0" presId="urn:microsoft.com/office/officeart/2005/8/layout/lProcess1"/>
    <dgm:cxn modelId="{6AE3463C-546E-4CB1-B461-A34C289506FB}" type="presParOf" srcId="{8FB1C945-0D6C-4982-9F12-C9F556E9DEEB}" destId="{FF0DDA04-2A2C-48A8-AEB8-C29A17CAE415}" srcOrd="8"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99415-82AB-4523-934F-637CC30EA05B}">
      <dsp:nvSpPr>
        <dsp:cNvPr id="0" name=""/>
        <dsp:cNvSpPr/>
      </dsp:nvSpPr>
      <dsp:spPr>
        <a:xfrm>
          <a:off x="1303746" y="1271023"/>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1.Banking Finance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 Twin </a:t>
          </a:r>
          <a:r>
            <a:rPr lang="en-US" sz="1200" kern="1200" dirty="0" err="1">
              <a:latin typeface="Franklin Gothic Medium Cond" panose="020B0606030402020204" pitchFamily="34" charset="0"/>
            </a:rPr>
            <a:t>Balancesheet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V2C3-Monetary </a:t>
          </a:r>
          <a:r>
            <a:rPr lang="en-US" sz="1200" kern="1200" dirty="0" err="1">
              <a:latin typeface="Franklin Gothic Medium Cond" panose="020B0606030402020204" pitchFamily="34" charset="0"/>
            </a:rPr>
            <a:t>mgmt+FI</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V2C1- </a:t>
          </a:r>
          <a:r>
            <a:rPr lang="en-US" sz="1200" kern="1200" dirty="0" err="1">
              <a:latin typeface="Franklin Gothic Medium Cond" panose="020B0606030402020204" pitchFamily="34" charset="0"/>
            </a:rPr>
            <a:t>Chakravyuh</a:t>
          </a:r>
          <a:r>
            <a:rPr lang="en-US" sz="1200" kern="1200" dirty="0">
              <a:latin typeface="Franklin Gothic Medium Cond" panose="020B0606030402020204" pitchFamily="34" charset="0"/>
            </a:rPr>
            <a:t> challenge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B1. Financial Sector Reforms</a:t>
          </a:r>
        </a:p>
      </dsp:txBody>
      <dsp:txXfrm>
        <a:off x="1303746" y="1271023"/>
        <a:ext cx="2757278" cy="1261307"/>
      </dsp:txXfrm>
    </dsp:sp>
    <dsp:sp modelId="{DF311B42-FA3B-4DB5-88D3-35CE54F86170}">
      <dsp:nvSpPr>
        <dsp:cNvPr id="0" name=""/>
        <dsp:cNvSpPr/>
      </dsp:nvSpPr>
      <dsp:spPr>
        <a:xfrm>
          <a:off x="3325" y="1236469"/>
          <a:ext cx="1868504" cy="981426"/>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A6708-E747-4D6B-A834-05BEEE843CAD}">
      <dsp:nvSpPr>
        <dsp:cNvPr id="0" name=""/>
        <dsp:cNvSpPr/>
      </dsp:nvSpPr>
      <dsp:spPr>
        <a:xfrm>
          <a:off x="5697672" y="1332921"/>
          <a:ext cx="2757278"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2.Budget-Fiscal Policy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V2C2-Pub.Fin; V1C3-JAM</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V1C6-bounties; V1C7-Fiscal Cap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B2. Fiscal Discipline</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B3. Tax Reforms; B4. Ease of </a:t>
          </a:r>
        </a:p>
      </dsp:txBody>
      <dsp:txXfrm>
        <a:off x="5697672" y="1332921"/>
        <a:ext cx="2757278" cy="1261307"/>
      </dsp:txXfrm>
    </dsp:sp>
    <dsp:sp modelId="{F97BFED6-0DD6-4477-860D-631B2A1B00E4}">
      <dsp:nvSpPr>
        <dsp:cNvPr id="0" name=""/>
        <dsp:cNvSpPr/>
      </dsp:nvSpPr>
      <dsp:spPr>
        <a:xfrm>
          <a:off x="4397250" y="1150732"/>
          <a:ext cx="1868504" cy="1324372"/>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82949F-ACB9-4CB0-8B82-11470D469081}">
      <dsp:nvSpPr>
        <dsp:cNvPr id="0" name=""/>
        <dsp:cNvSpPr/>
      </dsp:nvSpPr>
      <dsp:spPr>
        <a:xfrm>
          <a:off x="1512911" y="2764266"/>
          <a:ext cx="2529920"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3.BoP</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V2C4-External sector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V1C8-PTA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IYB:7-Commerce </a:t>
          </a:r>
        </a:p>
      </dsp:txBody>
      <dsp:txXfrm>
        <a:off x="1512911" y="2764266"/>
        <a:ext cx="2529920" cy="1261307"/>
      </dsp:txXfrm>
    </dsp:sp>
    <dsp:sp modelId="{AE292A58-4FC2-4EF5-8205-827A3067DD26}">
      <dsp:nvSpPr>
        <dsp:cNvPr id="0" name=""/>
        <dsp:cNvSpPr/>
      </dsp:nvSpPr>
      <dsp:spPr>
        <a:xfrm>
          <a:off x="98811" y="2738578"/>
          <a:ext cx="1868504" cy="1011370"/>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2F746-532C-4309-8B4E-F312973D9749}">
      <dsp:nvSpPr>
        <dsp:cNvPr id="0" name=""/>
        <dsp:cNvSpPr/>
      </dsp:nvSpPr>
      <dsp:spPr>
        <a:xfrm>
          <a:off x="5780182" y="2795047"/>
          <a:ext cx="2665132" cy="1261307"/>
        </a:xfrm>
        <a:prstGeom prst="rect">
          <a:avLst/>
        </a:prstGeom>
        <a:solidFill>
          <a:srgbClr val="C0CBD4"/>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4.Sectors of Economy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V2C5-Price,Agri.; V2C6,7</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V1C4-Agri ; V1C9-Fertilizer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V1C2-Chakravy; V1C10-Labour</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B5. Agro: 2x farmer income</a:t>
          </a:r>
        </a:p>
      </dsp:txBody>
      <dsp:txXfrm>
        <a:off x="5780182" y="2795047"/>
        <a:ext cx="2665132" cy="1261307"/>
      </dsp:txXfrm>
    </dsp:sp>
    <dsp:sp modelId="{C37DAA1F-4E63-4945-8607-DB92D29AF25B}">
      <dsp:nvSpPr>
        <dsp:cNvPr id="0" name=""/>
        <dsp:cNvSpPr/>
      </dsp:nvSpPr>
      <dsp:spPr>
        <a:xfrm>
          <a:off x="4379057" y="2738737"/>
          <a:ext cx="1806064" cy="1010734"/>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DC3CCF-CB49-4639-B22A-9537C5637A0E}">
      <dsp:nvSpPr>
        <dsp:cNvPr id="0" name=""/>
        <dsp:cNvSpPr/>
      </dsp:nvSpPr>
      <dsp:spPr>
        <a:xfrm>
          <a:off x="1362422" y="4310110"/>
          <a:ext cx="2664607" cy="1261307"/>
        </a:xfrm>
        <a:prstGeom prst="rect">
          <a:avLst/>
        </a:prstGeom>
        <a:solidFill>
          <a:schemeClr val="accent2">
            <a:alpha val="4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5.Infra &amp; environment</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V2C8-Paris Summit, Energy</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V1C11-Powering 1 India</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B6. Rural infra-employment</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B7. Infrastructure</a:t>
          </a:r>
        </a:p>
      </dsp:txBody>
      <dsp:txXfrm>
        <a:off x="1362422" y="4310110"/>
        <a:ext cx="2664607" cy="1261307"/>
      </dsp:txXfrm>
    </dsp:sp>
    <dsp:sp modelId="{ADB7CDA4-9357-49E6-A6C1-F48379B8A211}">
      <dsp:nvSpPr>
        <dsp:cNvPr id="0" name=""/>
        <dsp:cNvSpPr/>
      </dsp:nvSpPr>
      <dsp:spPr>
        <a:xfrm>
          <a:off x="166517" y="4169923"/>
          <a:ext cx="1806064" cy="1324372"/>
        </a:xfrm>
        <a:prstGeom prst="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DCE37-C8F8-444B-B0ED-0077A8879C03}">
      <dsp:nvSpPr>
        <dsp:cNvPr id="0" name=""/>
        <dsp:cNvSpPr/>
      </dsp:nvSpPr>
      <dsp:spPr>
        <a:xfrm>
          <a:off x="5769103" y="4289198"/>
          <a:ext cx="2665132" cy="126130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4326"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Franklin Gothic Medium Cond" panose="020B0606030402020204" pitchFamily="34" charset="0"/>
            </a:rPr>
            <a:t>6.HRD</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V2C9-Social infra.</a:t>
          </a: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V1C5-mother-child</a:t>
          </a:r>
        </a:p>
        <a:p>
          <a:pPr marL="114300" lvl="1" indent="-114300" algn="l" defTabSz="533400">
            <a:lnSpc>
              <a:spcPct val="90000"/>
            </a:lnSpc>
            <a:spcBef>
              <a:spcPct val="0"/>
            </a:spcBef>
            <a:spcAft>
              <a:spcPct val="15000"/>
            </a:spcAft>
            <a:buChar char="•"/>
          </a:pPr>
          <a:r>
            <a:rPr lang="en-US" sz="1200" kern="1200">
              <a:latin typeface="Franklin Gothic Medium Cond" panose="020B0606030402020204" pitchFamily="34" charset="0"/>
            </a:rPr>
            <a:t>B8. Social Sector &amp; healthcare</a:t>
          </a:r>
          <a:endParaRPr lang="en-US" sz="1200" kern="1200" dirty="0">
            <a:latin typeface="Franklin Gothic Medium Cond" panose="020B0606030402020204" pitchFamily="34" charset="0"/>
          </a:endParaRPr>
        </a:p>
        <a:p>
          <a:pPr marL="114300" lvl="1" indent="-114300" algn="l" defTabSz="533400">
            <a:lnSpc>
              <a:spcPct val="90000"/>
            </a:lnSpc>
            <a:spcBef>
              <a:spcPct val="0"/>
            </a:spcBef>
            <a:spcAft>
              <a:spcPct val="15000"/>
            </a:spcAft>
            <a:buChar char="•"/>
          </a:pPr>
          <a:r>
            <a:rPr lang="en-US" sz="1200" kern="1200" dirty="0">
              <a:latin typeface="Franklin Gothic Medium Cond" panose="020B0606030402020204" pitchFamily="34" charset="0"/>
            </a:rPr>
            <a:t>B9. Education, Skills, Jobs</a:t>
          </a:r>
        </a:p>
      </dsp:txBody>
      <dsp:txXfrm>
        <a:off x="5769103" y="4289198"/>
        <a:ext cx="2665132" cy="1261307"/>
      </dsp:txXfrm>
    </dsp:sp>
    <dsp:sp modelId="{D112B479-5F85-4D5D-B3CA-53FFEE49A99A}">
      <dsp:nvSpPr>
        <dsp:cNvPr id="0" name=""/>
        <dsp:cNvSpPr/>
      </dsp:nvSpPr>
      <dsp:spPr>
        <a:xfrm>
          <a:off x="4482888" y="4219378"/>
          <a:ext cx="1462990" cy="1126551"/>
        </a:xfrm>
        <a:prstGeom prst="rect">
          <a:avLst/>
        </a:prstGeom>
        <a:blipFill rotWithShape="1">
          <a:blip xmlns:r="http://schemas.openxmlformats.org/officeDocument/2006/relationships" r:embed="rId6"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8E7C9-6B2A-4A03-9AFB-6B683C805DEF}">
      <dsp:nvSpPr>
        <dsp:cNvPr id="0" name=""/>
        <dsp:cNvSpPr/>
      </dsp:nvSpPr>
      <dsp:spPr>
        <a:xfrm>
          <a:off x="0" y="496047"/>
          <a:ext cx="6373813" cy="13513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87324" rIns="494679"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a:t>15% of them in India</a:t>
          </a:r>
        </a:p>
      </dsp:txBody>
      <dsp:txXfrm>
        <a:off x="0" y="496047"/>
        <a:ext cx="6373813" cy="1351350"/>
      </dsp:txXfrm>
    </dsp:sp>
    <dsp:sp modelId="{62B0602B-72CF-40E3-AD71-AF5C416229B4}">
      <dsp:nvSpPr>
        <dsp:cNvPr id="0" name=""/>
        <dsp:cNvSpPr/>
      </dsp:nvSpPr>
      <dsp:spPr>
        <a:xfrm>
          <a:off x="318690" y="8967"/>
          <a:ext cx="446166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66850">
            <a:lnSpc>
              <a:spcPct val="90000"/>
            </a:lnSpc>
            <a:spcBef>
              <a:spcPct val="0"/>
            </a:spcBef>
            <a:spcAft>
              <a:spcPct val="35000"/>
            </a:spcAft>
            <a:buNone/>
          </a:pPr>
          <a:r>
            <a:rPr lang="en-US" sz="3300" kern="1200"/>
            <a:t>World: People with safe drinking water</a:t>
          </a:r>
        </a:p>
      </dsp:txBody>
      <dsp:txXfrm>
        <a:off x="366245" y="56522"/>
        <a:ext cx="4366559" cy="879050"/>
      </dsp:txXfrm>
    </dsp:sp>
    <dsp:sp modelId="{23B2785B-3FE2-4609-B2E0-98ABF3960231}">
      <dsp:nvSpPr>
        <dsp:cNvPr id="0" name=""/>
        <dsp:cNvSpPr/>
      </dsp:nvSpPr>
      <dsp:spPr>
        <a:xfrm>
          <a:off x="0" y="2512677"/>
          <a:ext cx="6373813" cy="13513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87324" rIns="494679"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a:t>~25% of them in India</a:t>
          </a:r>
        </a:p>
      </dsp:txBody>
      <dsp:txXfrm>
        <a:off x="0" y="2512677"/>
        <a:ext cx="6373813" cy="1351350"/>
      </dsp:txXfrm>
    </dsp:sp>
    <dsp:sp modelId="{8CFADCC2-3C06-45A9-B025-841071C9989A}">
      <dsp:nvSpPr>
        <dsp:cNvPr id="0" name=""/>
        <dsp:cNvSpPr/>
      </dsp:nvSpPr>
      <dsp:spPr>
        <a:xfrm>
          <a:off x="318690" y="2025597"/>
          <a:ext cx="446166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66850">
            <a:lnSpc>
              <a:spcPct val="90000"/>
            </a:lnSpc>
            <a:spcBef>
              <a:spcPct val="0"/>
            </a:spcBef>
            <a:spcAft>
              <a:spcPct val="35000"/>
            </a:spcAft>
            <a:buNone/>
          </a:pPr>
          <a:r>
            <a:rPr lang="en-US" sz="3300" kern="1200"/>
            <a:t>World: people without electricity </a:t>
          </a:r>
        </a:p>
      </dsp:txBody>
      <dsp:txXfrm>
        <a:off x="366245" y="2073152"/>
        <a:ext cx="4366559" cy="879050"/>
      </dsp:txXfrm>
    </dsp:sp>
    <dsp:sp modelId="{181F4F68-F916-48F8-8C55-6485AD48F833}">
      <dsp:nvSpPr>
        <dsp:cNvPr id="0" name=""/>
        <dsp:cNvSpPr/>
      </dsp:nvSpPr>
      <dsp:spPr>
        <a:xfrm>
          <a:off x="0" y="4529307"/>
          <a:ext cx="6373813" cy="13513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87324" rIns="494679"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a:t>30% of them in India</a:t>
          </a:r>
        </a:p>
      </dsp:txBody>
      <dsp:txXfrm>
        <a:off x="0" y="4529307"/>
        <a:ext cx="6373813" cy="1351350"/>
      </dsp:txXfrm>
    </dsp:sp>
    <dsp:sp modelId="{FFCC42B6-1E90-44B9-90EB-87926DF3C35C}">
      <dsp:nvSpPr>
        <dsp:cNvPr id="0" name=""/>
        <dsp:cNvSpPr/>
      </dsp:nvSpPr>
      <dsp:spPr>
        <a:xfrm>
          <a:off x="318690" y="4042227"/>
          <a:ext cx="446166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66850">
            <a:lnSpc>
              <a:spcPct val="90000"/>
            </a:lnSpc>
            <a:spcBef>
              <a:spcPct val="0"/>
            </a:spcBef>
            <a:spcAft>
              <a:spcPct val="35000"/>
            </a:spcAft>
            <a:buNone/>
          </a:pPr>
          <a:r>
            <a:rPr lang="en-US" sz="3300" kern="1200"/>
            <a:t>World: poor</a:t>
          </a:r>
        </a:p>
      </dsp:txBody>
      <dsp:txXfrm>
        <a:off x="366245" y="4089782"/>
        <a:ext cx="4366559" cy="8790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E10EA-1980-4DF1-9B10-CB9BF3EA744B}">
      <dsp:nvSpPr>
        <dsp:cNvPr id="0" name=""/>
        <dsp:cNvSpPr/>
      </dsp:nvSpPr>
      <dsp:spPr>
        <a:xfrm>
          <a:off x="95544" y="658"/>
          <a:ext cx="2944153" cy="17664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Adaptation</a:t>
          </a:r>
        </a:p>
      </dsp:txBody>
      <dsp:txXfrm>
        <a:off x="95544" y="658"/>
        <a:ext cx="2944153" cy="1766492"/>
      </dsp:txXfrm>
    </dsp:sp>
    <dsp:sp modelId="{838BB848-026B-4D5D-A464-CC4819F71592}">
      <dsp:nvSpPr>
        <dsp:cNvPr id="0" name=""/>
        <dsp:cNvSpPr/>
      </dsp:nvSpPr>
      <dsp:spPr>
        <a:xfrm>
          <a:off x="3334114" y="658"/>
          <a:ext cx="2944153" cy="17664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Mitigation</a:t>
          </a:r>
        </a:p>
        <a:p>
          <a:pPr marL="285750" lvl="1" indent="-285750" algn="l" defTabSz="1333500">
            <a:lnSpc>
              <a:spcPct val="90000"/>
            </a:lnSpc>
            <a:spcBef>
              <a:spcPct val="0"/>
            </a:spcBef>
            <a:spcAft>
              <a:spcPct val="15000"/>
            </a:spcAft>
            <a:buChar char="•"/>
          </a:pPr>
          <a:r>
            <a:rPr lang="en-US" sz="3000" kern="1200"/>
            <a:t>Total 6 cr. tonnes CO</a:t>
          </a:r>
          <a:r>
            <a:rPr lang="en-US" sz="3000" kern="1200" baseline="-25000"/>
            <a:t>2</a:t>
          </a:r>
          <a:r>
            <a:rPr lang="en-US" sz="3000" kern="1200"/>
            <a:t> </a:t>
          </a:r>
          <a:endParaRPr lang="en-US" sz="3000" kern="1200" dirty="0"/>
        </a:p>
      </dsp:txBody>
      <dsp:txXfrm>
        <a:off x="3334114" y="658"/>
        <a:ext cx="2944153" cy="1766492"/>
      </dsp:txXfrm>
    </dsp:sp>
    <dsp:sp modelId="{279EF7CA-4213-4578-BE68-1424D00631BB}">
      <dsp:nvSpPr>
        <dsp:cNvPr id="0" name=""/>
        <dsp:cNvSpPr/>
      </dsp:nvSpPr>
      <dsp:spPr>
        <a:xfrm>
          <a:off x="95544" y="2061566"/>
          <a:ext cx="2944153" cy="17664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Finance</a:t>
          </a:r>
        </a:p>
      </dsp:txBody>
      <dsp:txXfrm>
        <a:off x="95544" y="2061566"/>
        <a:ext cx="2944153" cy="1766492"/>
      </dsp:txXfrm>
    </dsp:sp>
    <dsp:sp modelId="{5105D16B-972B-4BFF-9A68-B5FA748D4EC6}">
      <dsp:nvSpPr>
        <dsp:cNvPr id="0" name=""/>
        <dsp:cNvSpPr/>
      </dsp:nvSpPr>
      <dsp:spPr>
        <a:xfrm>
          <a:off x="3334114" y="2061566"/>
          <a:ext cx="2944153" cy="17664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Technology</a:t>
          </a:r>
        </a:p>
      </dsp:txBody>
      <dsp:txXfrm>
        <a:off x="3334114" y="2061566"/>
        <a:ext cx="2944153" cy="1766492"/>
      </dsp:txXfrm>
    </dsp:sp>
    <dsp:sp modelId="{88F0B967-AE8C-44F4-AFF9-45F6B6B9B957}">
      <dsp:nvSpPr>
        <dsp:cNvPr id="0" name=""/>
        <dsp:cNvSpPr/>
      </dsp:nvSpPr>
      <dsp:spPr>
        <a:xfrm>
          <a:off x="1714829" y="4122474"/>
          <a:ext cx="2944153" cy="17664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capacity building</a:t>
          </a:r>
        </a:p>
      </dsp:txBody>
      <dsp:txXfrm>
        <a:off x="1714829" y="4122474"/>
        <a:ext cx="2944153" cy="17664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D2DDA-CBAE-4DDD-90CD-1CC81002613D}">
      <dsp:nvSpPr>
        <dsp:cNvPr id="0" name=""/>
        <dsp:cNvSpPr/>
      </dsp:nvSpPr>
      <dsp:spPr>
        <a:xfrm>
          <a:off x="152097" y="3917"/>
          <a:ext cx="2678413" cy="229571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D868A759-AB21-4DC2-A5B9-2D23C0B9570D}">
      <dsp:nvSpPr>
        <dsp:cNvPr id="0" name=""/>
        <dsp:cNvSpPr/>
      </dsp:nvSpPr>
      <dsp:spPr>
        <a:xfrm>
          <a:off x="152097"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Pre-industrial level</a:t>
          </a:r>
        </a:p>
      </dsp:txBody>
      <dsp:txXfrm>
        <a:off x="278330" y="2063750"/>
        <a:ext cx="2425947" cy="389608"/>
      </dsp:txXfrm>
    </dsp:sp>
    <dsp:sp modelId="{9C92876F-5B16-45F8-B000-2F4270A04C37}">
      <dsp:nvSpPr>
        <dsp:cNvPr id="0" name=""/>
        <dsp:cNvSpPr/>
      </dsp:nvSpPr>
      <dsp:spPr>
        <a:xfrm>
          <a:off x="3103701" y="3917"/>
          <a:ext cx="2678413" cy="229571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CE5D2D-8433-4DBD-9926-1AF4442A605E}">
      <dsp:nvSpPr>
        <dsp:cNvPr id="0" name=""/>
        <dsp:cNvSpPr/>
      </dsp:nvSpPr>
      <dsp:spPr>
        <a:xfrm>
          <a:off x="3103701"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CBDR, </a:t>
          </a:r>
          <a:r>
            <a:rPr lang="en-US" sz="2400" kern="1200" dirty="0" err="1">
              <a:effectLst>
                <a:outerShdw blurRad="38100" dist="38100" dir="2700000" algn="tl">
                  <a:srgbClr val="000000">
                    <a:alpha val="43137"/>
                  </a:srgbClr>
                </a:outerShdw>
              </a:effectLst>
            </a:rPr>
            <a:t>Kuznet</a:t>
          </a:r>
          <a:endParaRPr lang="en-US" sz="2400" kern="1200" dirty="0">
            <a:effectLst>
              <a:outerShdw blurRad="38100" dist="38100" dir="2700000" algn="tl">
                <a:srgbClr val="000000">
                  <a:alpha val="43137"/>
                </a:srgbClr>
              </a:outerShdw>
            </a:effectLst>
          </a:endParaRPr>
        </a:p>
      </dsp:txBody>
      <dsp:txXfrm>
        <a:off x="3229934" y="2063750"/>
        <a:ext cx="2425947" cy="389608"/>
      </dsp:txXfrm>
    </dsp:sp>
    <dsp:sp modelId="{D05A23FF-BE5F-418C-8D60-009A67649904}">
      <dsp:nvSpPr>
        <dsp:cNvPr id="0" name=""/>
        <dsp:cNvSpPr/>
      </dsp:nvSpPr>
      <dsp:spPr>
        <a:xfrm>
          <a:off x="6055305" y="3917"/>
          <a:ext cx="2678413" cy="229571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EA720A98-432C-42D1-A897-9DDF04132BB3}">
      <dsp:nvSpPr>
        <dsp:cNvPr id="0" name=""/>
        <dsp:cNvSpPr/>
      </dsp:nvSpPr>
      <dsp:spPr>
        <a:xfrm>
          <a:off x="6055305"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INDC</a:t>
          </a:r>
        </a:p>
      </dsp:txBody>
      <dsp:txXfrm>
        <a:off x="6181538" y="2063750"/>
        <a:ext cx="2425947" cy="389608"/>
      </dsp:txXfrm>
    </dsp:sp>
    <dsp:sp modelId="{39707FF6-4865-49A8-A13C-9A2090265FB0}">
      <dsp:nvSpPr>
        <dsp:cNvPr id="0" name=""/>
        <dsp:cNvSpPr/>
      </dsp:nvSpPr>
      <dsp:spPr>
        <a:xfrm>
          <a:off x="152097" y="2567476"/>
          <a:ext cx="2678413" cy="229571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7C21BAA9-3D26-4DB2-8D48-AD66CA014FEA}">
      <dsp:nvSpPr>
        <dsp:cNvPr id="0" name=""/>
        <dsp:cNvSpPr/>
      </dsp:nvSpPr>
      <dsp:spPr>
        <a:xfrm>
          <a:off x="152097"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Funding</a:t>
          </a:r>
        </a:p>
      </dsp:txBody>
      <dsp:txXfrm>
        <a:off x="278330" y="4396820"/>
        <a:ext cx="2425947" cy="389608"/>
      </dsp:txXfrm>
    </dsp:sp>
    <dsp:sp modelId="{D44256E8-706A-4896-ADF9-4CBCF389A13D}">
      <dsp:nvSpPr>
        <dsp:cNvPr id="0" name=""/>
        <dsp:cNvSpPr/>
      </dsp:nvSpPr>
      <dsp:spPr>
        <a:xfrm>
          <a:off x="3103701" y="2567476"/>
          <a:ext cx="2678413" cy="2295717"/>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1BABC031-C758-45FC-8980-F06ADDD4A8EF}">
      <dsp:nvSpPr>
        <dsp:cNvPr id="0" name=""/>
        <dsp:cNvSpPr/>
      </dsp:nvSpPr>
      <dsp:spPr>
        <a:xfrm>
          <a:off x="3103701"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Implement When?</a:t>
          </a:r>
        </a:p>
      </dsp:txBody>
      <dsp:txXfrm>
        <a:off x="3229934" y="4396820"/>
        <a:ext cx="2425947" cy="389608"/>
      </dsp:txXfrm>
    </dsp:sp>
    <dsp:sp modelId="{1FC1D73C-0CA1-4490-929F-24D4532B2161}">
      <dsp:nvSpPr>
        <dsp:cNvPr id="0" name=""/>
        <dsp:cNvSpPr/>
      </dsp:nvSpPr>
      <dsp:spPr>
        <a:xfrm>
          <a:off x="6055305" y="2567476"/>
          <a:ext cx="2678413" cy="2295717"/>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2BFAF57A-2C67-48B7-B785-E27B1E4EF069}">
      <dsp:nvSpPr>
        <dsp:cNvPr id="0" name=""/>
        <dsp:cNvSpPr/>
      </dsp:nvSpPr>
      <dsp:spPr>
        <a:xfrm>
          <a:off x="6055305"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Clean Energy-India</a:t>
          </a:r>
        </a:p>
      </dsp:txBody>
      <dsp:txXfrm>
        <a:off x="6181538" y="4396820"/>
        <a:ext cx="2425947" cy="3896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9C87F-D468-49CE-9FE5-3AAE5017B2F8}">
      <dsp:nvSpPr>
        <dsp:cNvPr id="0" name=""/>
        <dsp:cNvSpPr/>
      </dsp:nvSpPr>
      <dsp:spPr>
        <a:xfrm>
          <a:off x="694857" y="452886"/>
          <a:ext cx="0" cy="4075981"/>
        </a:xfrm>
        <a:prstGeom prst="line">
          <a:avLst/>
        </a:prstGeom>
        <a:solidFill>
          <a:schemeClr val="lt1">
            <a:alpha val="9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968BCC-E410-4687-97A8-B3A377E4CC6F}">
      <dsp:nvSpPr>
        <dsp:cNvPr id="0" name=""/>
        <dsp:cNvSpPr/>
      </dsp:nvSpPr>
      <dsp:spPr>
        <a:xfrm>
          <a:off x="808079" y="588752"/>
          <a:ext cx="2143739" cy="1834191"/>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CDA73-A520-454D-8E10-67064CDC4226}">
      <dsp:nvSpPr>
        <dsp:cNvPr id="0" name=""/>
        <dsp:cNvSpPr/>
      </dsp:nvSpPr>
      <dsp:spPr>
        <a:xfrm>
          <a:off x="808079" y="2422944"/>
          <a:ext cx="2143739" cy="210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ctr" defTabSz="1555750">
            <a:lnSpc>
              <a:spcPct val="90000"/>
            </a:lnSpc>
            <a:spcBef>
              <a:spcPct val="0"/>
            </a:spcBef>
            <a:spcAft>
              <a:spcPct val="35000"/>
            </a:spcAft>
            <a:buNone/>
          </a:pPr>
          <a:r>
            <a:rPr lang="en-US" sz="3500" kern="1200" dirty="0">
              <a:latin typeface="Franklin Gothic Medium Cond" panose="020B0606030402020204" pitchFamily="34" charset="0"/>
            </a:rPr>
            <a:t>Kyoto Protocol</a:t>
          </a:r>
        </a:p>
      </dsp:txBody>
      <dsp:txXfrm>
        <a:off x="808079" y="2422944"/>
        <a:ext cx="2143739" cy="2105923"/>
      </dsp:txXfrm>
    </dsp:sp>
    <dsp:sp modelId="{0EF510AB-323B-4784-B3C9-0CB5E3BC5782}">
      <dsp:nvSpPr>
        <dsp:cNvPr id="0" name=""/>
        <dsp:cNvSpPr/>
      </dsp:nvSpPr>
      <dsp:spPr>
        <a:xfrm>
          <a:off x="694857" y="0"/>
          <a:ext cx="2264434" cy="452886"/>
        </a:xfrm>
        <a:prstGeom prst="rect">
          <a:avLst/>
        </a:prstGeom>
        <a:solidFill>
          <a:schemeClr val="accent4">
            <a:shade val="8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Carbon market</a:t>
          </a:r>
        </a:p>
      </dsp:txBody>
      <dsp:txXfrm>
        <a:off x="694857" y="0"/>
        <a:ext cx="2264434" cy="452886"/>
      </dsp:txXfrm>
    </dsp:sp>
    <dsp:sp modelId="{6DD5C0DE-932F-4ACE-AA95-1E126EC17585}">
      <dsp:nvSpPr>
        <dsp:cNvPr id="0" name=""/>
        <dsp:cNvSpPr/>
      </dsp:nvSpPr>
      <dsp:spPr>
        <a:xfrm>
          <a:off x="3413904" y="452886"/>
          <a:ext cx="0" cy="4075981"/>
        </a:xfrm>
        <a:prstGeom prst="line">
          <a:avLst/>
        </a:prstGeom>
        <a:solidFill>
          <a:schemeClr val="lt1">
            <a:alpha val="90000"/>
            <a:hueOff val="0"/>
            <a:satOff val="0"/>
            <a:lumOff val="0"/>
            <a:alphaOff val="0"/>
          </a:schemeClr>
        </a:solidFill>
        <a:ln w="12700" cap="flat" cmpd="sng" algn="ctr">
          <a:solidFill>
            <a:schemeClr val="accent4">
              <a:shade val="80000"/>
              <a:hueOff val="86791"/>
              <a:satOff val="-10022"/>
              <a:lumOff val="1566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CDA86E-23A8-4DBF-B055-0AC9DA07A681}">
      <dsp:nvSpPr>
        <dsp:cNvPr id="0" name=""/>
        <dsp:cNvSpPr/>
      </dsp:nvSpPr>
      <dsp:spPr>
        <a:xfrm>
          <a:off x="3527125" y="588752"/>
          <a:ext cx="2143739" cy="1834191"/>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05595B-E205-4A41-9B32-80761F95FC50}">
      <dsp:nvSpPr>
        <dsp:cNvPr id="0" name=""/>
        <dsp:cNvSpPr/>
      </dsp:nvSpPr>
      <dsp:spPr>
        <a:xfrm>
          <a:off x="3527125" y="2422944"/>
          <a:ext cx="2143739" cy="210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ctr" defTabSz="1555750">
            <a:lnSpc>
              <a:spcPct val="90000"/>
            </a:lnSpc>
            <a:spcBef>
              <a:spcPct val="0"/>
            </a:spcBef>
            <a:spcAft>
              <a:spcPct val="35000"/>
            </a:spcAft>
            <a:buNone/>
          </a:pPr>
          <a:r>
            <a:rPr lang="en-US" sz="3500" kern="1200" dirty="0">
              <a:latin typeface="Franklin Gothic Medium Cond" panose="020B0606030402020204" pitchFamily="34" charset="0"/>
            </a:rPr>
            <a:t>Washington</a:t>
          </a:r>
        </a:p>
        <a:p>
          <a:pPr marL="0" lvl="0" indent="0" algn="ctr" defTabSz="1555750">
            <a:lnSpc>
              <a:spcPct val="90000"/>
            </a:lnSpc>
            <a:spcBef>
              <a:spcPct val="0"/>
            </a:spcBef>
            <a:spcAft>
              <a:spcPct val="35000"/>
            </a:spcAft>
            <a:buNone/>
          </a:pPr>
          <a:r>
            <a:rPr lang="en-US" sz="3500" kern="1200" dirty="0">
              <a:latin typeface="Franklin Gothic Medium Cond" panose="020B0606030402020204" pitchFamily="34" charset="0"/>
            </a:rPr>
            <a:t>From 92’ Rio summit</a:t>
          </a:r>
        </a:p>
      </dsp:txBody>
      <dsp:txXfrm>
        <a:off x="3527125" y="2422944"/>
        <a:ext cx="2143739" cy="2105923"/>
      </dsp:txXfrm>
    </dsp:sp>
    <dsp:sp modelId="{509340C6-9A37-416C-8ECF-F94E28B3DE83}">
      <dsp:nvSpPr>
        <dsp:cNvPr id="0" name=""/>
        <dsp:cNvSpPr/>
      </dsp:nvSpPr>
      <dsp:spPr>
        <a:xfrm>
          <a:off x="3413904" y="0"/>
          <a:ext cx="2264434" cy="452886"/>
        </a:xfrm>
        <a:prstGeom prst="rect">
          <a:avLst/>
        </a:prstGeom>
        <a:solidFill>
          <a:schemeClr val="accent4">
            <a:shade val="80000"/>
            <a:hueOff val="86791"/>
            <a:satOff val="-10022"/>
            <a:lumOff val="15660"/>
            <a:alphaOff val="0"/>
          </a:schemeClr>
        </a:solidFill>
        <a:ln w="12700" cap="flat" cmpd="sng" algn="ctr">
          <a:solidFill>
            <a:schemeClr val="accent4">
              <a:shade val="80000"/>
              <a:hueOff val="86791"/>
              <a:satOff val="-10022"/>
              <a:lumOff val="156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GEF</a:t>
          </a:r>
        </a:p>
      </dsp:txBody>
      <dsp:txXfrm>
        <a:off x="3413904" y="0"/>
        <a:ext cx="2264434" cy="452886"/>
      </dsp:txXfrm>
    </dsp:sp>
    <dsp:sp modelId="{CA46C25A-09AF-4AD2-8237-9B17F486FBB2}">
      <dsp:nvSpPr>
        <dsp:cNvPr id="0" name=""/>
        <dsp:cNvSpPr/>
      </dsp:nvSpPr>
      <dsp:spPr>
        <a:xfrm>
          <a:off x="6132950" y="452886"/>
          <a:ext cx="0" cy="4075981"/>
        </a:xfrm>
        <a:prstGeom prst="line">
          <a:avLst/>
        </a:prstGeom>
        <a:solidFill>
          <a:schemeClr val="lt1">
            <a:alpha val="90000"/>
            <a:hueOff val="0"/>
            <a:satOff val="0"/>
            <a:lumOff val="0"/>
            <a:alphaOff val="0"/>
          </a:schemeClr>
        </a:solidFill>
        <a:ln w="12700" cap="flat" cmpd="sng" algn="ctr">
          <a:solidFill>
            <a:schemeClr val="accent4">
              <a:shade val="80000"/>
              <a:hueOff val="173582"/>
              <a:satOff val="-20043"/>
              <a:lumOff val="3132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CC49EE-1B04-4D7C-91E7-2F3DB1042883}">
      <dsp:nvSpPr>
        <dsp:cNvPr id="0" name=""/>
        <dsp:cNvSpPr/>
      </dsp:nvSpPr>
      <dsp:spPr>
        <a:xfrm>
          <a:off x="6246171" y="588752"/>
          <a:ext cx="2143739" cy="1834191"/>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55CD13-8A7C-439B-A5A7-0CEFCE5E1A1D}">
      <dsp:nvSpPr>
        <dsp:cNvPr id="0" name=""/>
        <dsp:cNvSpPr/>
      </dsp:nvSpPr>
      <dsp:spPr>
        <a:xfrm>
          <a:off x="6246171" y="2422944"/>
          <a:ext cx="2143739" cy="210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0" lvl="0" indent="0" algn="ctr" defTabSz="1555750">
            <a:lnSpc>
              <a:spcPct val="90000"/>
            </a:lnSpc>
            <a:spcBef>
              <a:spcPct val="0"/>
            </a:spcBef>
            <a:spcAft>
              <a:spcPct val="35000"/>
            </a:spcAft>
            <a:buNone/>
          </a:pPr>
          <a:r>
            <a:rPr lang="en-US" sz="3500" kern="1200" dirty="0" err="1">
              <a:latin typeface="Franklin Gothic Medium Cond" panose="020B0606030402020204" pitchFamily="34" charset="0"/>
            </a:rPr>
            <a:t>Songdo</a:t>
          </a:r>
          <a:r>
            <a:rPr lang="en-US" sz="3500" kern="1200" dirty="0">
              <a:latin typeface="Franklin Gothic Medium Cond" panose="020B0606030402020204" pitchFamily="34" charset="0"/>
            </a:rPr>
            <a:t>, SK</a:t>
          </a:r>
        </a:p>
      </dsp:txBody>
      <dsp:txXfrm>
        <a:off x="6246171" y="2422944"/>
        <a:ext cx="2143739" cy="2105923"/>
      </dsp:txXfrm>
    </dsp:sp>
    <dsp:sp modelId="{2EE1E223-47CE-4632-A7E4-7F6582D84F18}">
      <dsp:nvSpPr>
        <dsp:cNvPr id="0" name=""/>
        <dsp:cNvSpPr/>
      </dsp:nvSpPr>
      <dsp:spPr>
        <a:xfrm>
          <a:off x="6132950" y="0"/>
          <a:ext cx="2264434" cy="452886"/>
        </a:xfrm>
        <a:prstGeom prst="rect">
          <a:avLst/>
        </a:prstGeom>
        <a:solidFill>
          <a:schemeClr val="accent4">
            <a:shade val="80000"/>
            <a:hueOff val="173582"/>
            <a:satOff val="-20043"/>
            <a:lumOff val="31321"/>
            <a:alphaOff val="0"/>
          </a:schemeClr>
        </a:solidFill>
        <a:ln w="12700" cap="flat" cmpd="sng" algn="ctr">
          <a:solidFill>
            <a:schemeClr val="accent4">
              <a:shade val="80000"/>
              <a:hueOff val="173582"/>
              <a:satOff val="-20043"/>
              <a:lumOff val="313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Franklin Gothic Medium Cond" panose="020B0606030402020204" pitchFamily="34" charset="0"/>
            </a:rPr>
            <a:t>GCF</a:t>
          </a:r>
        </a:p>
      </dsp:txBody>
      <dsp:txXfrm>
        <a:off x="6132950" y="0"/>
        <a:ext cx="2264434" cy="4528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9E7EC-0B7A-4C51-83F1-8F2F7DE1DAE8}">
      <dsp:nvSpPr>
        <dsp:cNvPr id="0" name=""/>
        <dsp:cNvSpPr/>
      </dsp:nvSpPr>
      <dsp:spPr>
        <a:xfrm>
          <a:off x="0" y="736751"/>
          <a:ext cx="2199481" cy="65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marL="0" lvl="0" indent="0" algn="r" defTabSz="1466850">
            <a:lnSpc>
              <a:spcPct val="90000"/>
            </a:lnSpc>
            <a:spcBef>
              <a:spcPct val="0"/>
            </a:spcBef>
            <a:spcAft>
              <a:spcPct val="35000"/>
            </a:spcAft>
            <a:buNone/>
          </a:pPr>
          <a:r>
            <a:rPr lang="en-US" sz="3300" kern="1200" dirty="0"/>
            <a:t>Mitigation </a:t>
          </a:r>
        </a:p>
      </dsp:txBody>
      <dsp:txXfrm>
        <a:off x="0" y="736751"/>
        <a:ext cx="2199481" cy="653400"/>
      </dsp:txXfrm>
    </dsp:sp>
    <dsp:sp modelId="{9ACB499E-942A-4769-B740-FD942EE0D799}">
      <dsp:nvSpPr>
        <dsp:cNvPr id="0" name=""/>
        <dsp:cNvSpPr/>
      </dsp:nvSpPr>
      <dsp:spPr>
        <a:xfrm>
          <a:off x="2199481" y="716333"/>
          <a:ext cx="439896" cy="69423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C2BFD4-E65E-4B80-A10A-DEE11CF8A3F7}">
      <dsp:nvSpPr>
        <dsp:cNvPr id="0" name=""/>
        <dsp:cNvSpPr/>
      </dsp:nvSpPr>
      <dsp:spPr>
        <a:xfrm>
          <a:off x="2815335" y="716333"/>
          <a:ext cx="5982589" cy="6942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t>Reduce GHG</a:t>
          </a:r>
        </a:p>
      </dsp:txBody>
      <dsp:txXfrm>
        <a:off x="2815335" y="716333"/>
        <a:ext cx="5982589" cy="694237"/>
      </dsp:txXfrm>
    </dsp:sp>
    <dsp:sp modelId="{789A8362-F3BF-4DB3-B49F-B40082FD7F38}">
      <dsp:nvSpPr>
        <dsp:cNvPr id="0" name=""/>
        <dsp:cNvSpPr/>
      </dsp:nvSpPr>
      <dsp:spPr>
        <a:xfrm>
          <a:off x="0" y="1764186"/>
          <a:ext cx="2199481" cy="65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marL="0" lvl="0" indent="0" algn="r" defTabSz="1466850">
            <a:lnSpc>
              <a:spcPct val="90000"/>
            </a:lnSpc>
            <a:spcBef>
              <a:spcPct val="0"/>
            </a:spcBef>
            <a:spcAft>
              <a:spcPct val="35000"/>
            </a:spcAft>
            <a:buNone/>
          </a:pPr>
          <a:r>
            <a:rPr lang="en-US" sz="3300" kern="1200" dirty="0"/>
            <a:t>Adaptation</a:t>
          </a:r>
        </a:p>
      </dsp:txBody>
      <dsp:txXfrm>
        <a:off x="0" y="1764186"/>
        <a:ext cx="2199481" cy="653400"/>
      </dsp:txXfrm>
    </dsp:sp>
    <dsp:sp modelId="{14D93955-AB28-4B74-9C14-10DF1B989196}">
      <dsp:nvSpPr>
        <dsp:cNvPr id="0" name=""/>
        <dsp:cNvSpPr/>
      </dsp:nvSpPr>
      <dsp:spPr>
        <a:xfrm>
          <a:off x="2199481" y="1529370"/>
          <a:ext cx="439896" cy="112303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6856F-3D7E-485C-B79F-592133B41CEA}">
      <dsp:nvSpPr>
        <dsp:cNvPr id="0" name=""/>
        <dsp:cNvSpPr/>
      </dsp:nvSpPr>
      <dsp:spPr>
        <a:xfrm>
          <a:off x="2815335" y="1529370"/>
          <a:ext cx="5982589" cy="11230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t>Accept global warming will happen, take adaptive measures.</a:t>
          </a:r>
        </a:p>
      </dsp:txBody>
      <dsp:txXfrm>
        <a:off x="2815335" y="1529370"/>
        <a:ext cx="5982589" cy="1123031"/>
      </dsp:txXfrm>
    </dsp:sp>
    <dsp:sp modelId="{8954A733-A5FE-4B80-B48F-E620DB1A66D9}">
      <dsp:nvSpPr>
        <dsp:cNvPr id="0" name=""/>
        <dsp:cNvSpPr/>
      </dsp:nvSpPr>
      <dsp:spPr>
        <a:xfrm>
          <a:off x="0" y="3220414"/>
          <a:ext cx="2199481" cy="65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marL="0" lvl="0" indent="0" algn="r" defTabSz="1466850">
            <a:lnSpc>
              <a:spcPct val="90000"/>
            </a:lnSpc>
            <a:spcBef>
              <a:spcPct val="0"/>
            </a:spcBef>
            <a:spcAft>
              <a:spcPct val="35000"/>
            </a:spcAft>
            <a:buNone/>
          </a:pPr>
          <a:r>
            <a:rPr lang="en-US" sz="3300" kern="1200" dirty="0"/>
            <a:t>REDD</a:t>
          </a:r>
        </a:p>
      </dsp:txBody>
      <dsp:txXfrm>
        <a:off x="0" y="3220414"/>
        <a:ext cx="2199481" cy="653400"/>
      </dsp:txXfrm>
    </dsp:sp>
    <dsp:sp modelId="{366EB0B5-368E-4E1E-82DF-3B00686DEB2C}">
      <dsp:nvSpPr>
        <dsp:cNvPr id="0" name=""/>
        <dsp:cNvSpPr/>
      </dsp:nvSpPr>
      <dsp:spPr>
        <a:xfrm>
          <a:off x="2199481" y="2771201"/>
          <a:ext cx="439896" cy="1551824"/>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556533-F75D-4C0C-9812-695FC9A41DBC}">
      <dsp:nvSpPr>
        <dsp:cNvPr id="0" name=""/>
        <dsp:cNvSpPr/>
      </dsp:nvSpPr>
      <dsp:spPr>
        <a:xfrm>
          <a:off x="2815335" y="2771201"/>
          <a:ext cx="5982589" cy="1551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t>Reducing emissions from deforestation and forest degradation</a:t>
          </a:r>
        </a:p>
      </dsp:txBody>
      <dsp:txXfrm>
        <a:off x="2815335" y="2771201"/>
        <a:ext cx="5982589" cy="15518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8F8A3-F083-4D74-88EB-20CC8E799C9C}">
      <dsp:nvSpPr>
        <dsp:cNvPr id="0" name=""/>
        <dsp:cNvSpPr/>
      </dsp:nvSpPr>
      <dsp:spPr>
        <a:xfrm>
          <a:off x="2069" y="0"/>
          <a:ext cx="2169301" cy="4412411"/>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t" anchorCtr="1">
          <a:noAutofit/>
        </a:bodyPr>
        <a:lstStyle/>
        <a:p>
          <a:pPr marL="0" lvl="0" indent="0" algn="l" defTabSz="1377950">
            <a:lnSpc>
              <a:spcPct val="90000"/>
            </a:lnSpc>
            <a:spcBef>
              <a:spcPct val="0"/>
            </a:spcBef>
            <a:spcAft>
              <a:spcPct val="35000"/>
            </a:spcAft>
            <a:buNone/>
          </a:pPr>
          <a:r>
            <a:rPr lang="en-US" sz="3100" kern="1200" dirty="0">
              <a:latin typeface="Franklin Gothic Medium Cond" panose="020B0606030402020204" pitchFamily="34" charset="0"/>
            </a:rPr>
            <a:t>Taxation</a:t>
          </a:r>
        </a:p>
        <a:p>
          <a:pPr marL="228600" lvl="1" indent="-228600" algn="l" defTabSz="1066800">
            <a:lnSpc>
              <a:spcPct val="90000"/>
            </a:lnSpc>
            <a:spcBef>
              <a:spcPct val="0"/>
            </a:spcBef>
            <a:spcAft>
              <a:spcPct val="15000"/>
            </a:spcAft>
            <a:buChar char="•"/>
          </a:pPr>
          <a:r>
            <a:rPr lang="en-US" sz="2400" kern="1200" dirty="0">
              <a:latin typeface="Franklin Gothic Medium Cond" panose="020B0606030402020204" pitchFamily="34" charset="0"/>
            </a:rPr>
            <a:t>Budget 2016</a:t>
          </a:r>
        </a:p>
        <a:p>
          <a:pPr marL="228600" lvl="1" indent="-228600" algn="l" defTabSz="1066800">
            <a:lnSpc>
              <a:spcPct val="90000"/>
            </a:lnSpc>
            <a:spcBef>
              <a:spcPct val="0"/>
            </a:spcBef>
            <a:spcAft>
              <a:spcPct val="15000"/>
            </a:spcAft>
            <a:buChar char="•"/>
          </a:pPr>
          <a:r>
            <a:rPr lang="en-US" sz="2400" kern="1200">
              <a:latin typeface="Franklin Gothic Medium Cond" panose="020B0606030402020204" pitchFamily="34" charset="0"/>
            </a:rPr>
            <a:t>Coal </a:t>
          </a:r>
          <a:r>
            <a:rPr lang="en-US" sz="2400" kern="1200" dirty="0" err="1">
              <a:latin typeface="Franklin Gothic Medium Cond" panose="020B0606030402020204" pitchFamily="34" charset="0"/>
            </a:rPr>
            <a:t>Cess</a:t>
          </a:r>
          <a:endParaRPr lang="en-US" sz="2400" kern="1200" dirty="0">
            <a:latin typeface="Franklin Gothic Medium Cond" panose="020B0606030402020204" pitchFamily="34" charset="0"/>
          </a:endParaRPr>
        </a:p>
      </dsp:txBody>
      <dsp:txXfrm>
        <a:off x="2069" y="1764964"/>
        <a:ext cx="2169301" cy="1764964"/>
      </dsp:txXfrm>
    </dsp:sp>
    <dsp:sp modelId="{D0870AFF-88C2-4699-92A2-631353D586FD}">
      <dsp:nvSpPr>
        <dsp:cNvPr id="0" name=""/>
        <dsp:cNvSpPr/>
      </dsp:nvSpPr>
      <dsp:spPr>
        <a:xfrm>
          <a:off x="352053" y="264744"/>
          <a:ext cx="1469332" cy="1469332"/>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A17705-C15B-4EED-A853-5109B7E9743B}">
      <dsp:nvSpPr>
        <dsp:cNvPr id="0" name=""/>
        <dsp:cNvSpPr/>
      </dsp:nvSpPr>
      <dsp:spPr>
        <a:xfrm>
          <a:off x="2236449" y="0"/>
          <a:ext cx="2169301" cy="4412411"/>
        </a:xfrm>
        <a:prstGeom prst="roundRect">
          <a:avLst>
            <a:gd name="adj" fmla="val 10000"/>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t" anchorCtr="1">
          <a:noAutofit/>
        </a:bodyPr>
        <a:lstStyle/>
        <a:p>
          <a:pPr marL="0" lvl="0" indent="0" algn="l" defTabSz="1377950">
            <a:lnSpc>
              <a:spcPct val="90000"/>
            </a:lnSpc>
            <a:spcBef>
              <a:spcPct val="0"/>
            </a:spcBef>
            <a:spcAft>
              <a:spcPct val="35000"/>
            </a:spcAft>
            <a:buNone/>
          </a:pPr>
          <a:r>
            <a:rPr lang="en-US" sz="3100" kern="1200" dirty="0">
              <a:latin typeface="Franklin Gothic Medium Cond" panose="020B0606030402020204" pitchFamily="34" charset="0"/>
            </a:rPr>
            <a:t>NAPCC</a:t>
          </a:r>
        </a:p>
        <a:p>
          <a:pPr marL="228600" lvl="1" indent="-228600" algn="l" defTabSz="1066800">
            <a:lnSpc>
              <a:spcPct val="90000"/>
            </a:lnSpc>
            <a:spcBef>
              <a:spcPct val="0"/>
            </a:spcBef>
            <a:spcAft>
              <a:spcPct val="15000"/>
            </a:spcAft>
            <a:buChar char="•"/>
          </a:pPr>
          <a:r>
            <a:rPr lang="en-US" sz="2400" kern="1200" dirty="0">
              <a:latin typeface="Franklin Gothic Medium Cond" panose="020B0606030402020204" pitchFamily="34" charset="0"/>
            </a:rPr>
            <a:t>Nehru</a:t>
          </a:r>
        </a:p>
        <a:p>
          <a:pPr marL="228600" lvl="1" indent="-228600" algn="l" defTabSz="1066800">
            <a:lnSpc>
              <a:spcPct val="90000"/>
            </a:lnSpc>
            <a:spcBef>
              <a:spcPct val="0"/>
            </a:spcBef>
            <a:spcAft>
              <a:spcPct val="15000"/>
            </a:spcAft>
            <a:buChar char="•"/>
          </a:pPr>
          <a:r>
            <a:rPr lang="en-US" sz="2400" kern="1200">
              <a:latin typeface="Franklin Gothic Medium Cond" panose="020B0606030402020204" pitchFamily="34" charset="0"/>
            </a:rPr>
            <a:t>PAT</a:t>
          </a:r>
          <a:endParaRPr lang="en-US" sz="2400" kern="1200" dirty="0">
            <a:latin typeface="Franklin Gothic Medium Cond" panose="020B0606030402020204" pitchFamily="34" charset="0"/>
          </a:endParaRPr>
        </a:p>
      </dsp:txBody>
      <dsp:txXfrm>
        <a:off x="2236449" y="1764964"/>
        <a:ext cx="2169301" cy="1764964"/>
      </dsp:txXfrm>
    </dsp:sp>
    <dsp:sp modelId="{D477120E-23E9-4635-9DC6-5D621D198D58}">
      <dsp:nvSpPr>
        <dsp:cNvPr id="0" name=""/>
        <dsp:cNvSpPr/>
      </dsp:nvSpPr>
      <dsp:spPr>
        <a:xfrm>
          <a:off x="2586433" y="264744"/>
          <a:ext cx="1469332" cy="1469332"/>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AB56F9-5FB0-4A2C-B1D0-2F6056A1D239}">
      <dsp:nvSpPr>
        <dsp:cNvPr id="0" name=""/>
        <dsp:cNvSpPr/>
      </dsp:nvSpPr>
      <dsp:spPr>
        <a:xfrm>
          <a:off x="4470830" y="0"/>
          <a:ext cx="2169301" cy="4412411"/>
        </a:xfrm>
        <a:prstGeom prst="roundRect">
          <a:avLst>
            <a:gd name="adj" fmla="val 10000"/>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t" anchorCtr="1">
          <a:noAutofit/>
        </a:bodyPr>
        <a:lstStyle/>
        <a:p>
          <a:pPr marL="0" lvl="0" indent="0" algn="l" defTabSz="1377950">
            <a:lnSpc>
              <a:spcPct val="90000"/>
            </a:lnSpc>
            <a:spcBef>
              <a:spcPct val="0"/>
            </a:spcBef>
            <a:spcAft>
              <a:spcPct val="35000"/>
            </a:spcAft>
            <a:buNone/>
          </a:pPr>
          <a:r>
            <a:rPr lang="en-US" sz="3100" kern="1200" dirty="0">
              <a:latin typeface="Franklin Gothic Medium Cond" panose="020B0606030402020204" pitchFamily="34" charset="0"/>
            </a:rPr>
            <a:t>Misc.</a:t>
          </a:r>
        </a:p>
        <a:p>
          <a:pPr marL="228600" lvl="1" indent="-228600" algn="l" defTabSz="1066800">
            <a:lnSpc>
              <a:spcPct val="90000"/>
            </a:lnSpc>
            <a:spcBef>
              <a:spcPct val="0"/>
            </a:spcBef>
            <a:spcAft>
              <a:spcPct val="15000"/>
            </a:spcAft>
            <a:buChar char="•"/>
          </a:pPr>
          <a:r>
            <a:rPr lang="en-US" sz="2400" kern="1200" dirty="0">
              <a:latin typeface="Franklin Gothic Medium Cond" panose="020B0606030402020204" pitchFamily="34" charset="0"/>
            </a:rPr>
            <a:t>PSL</a:t>
          </a:r>
        </a:p>
        <a:p>
          <a:pPr marL="228600" lvl="1" indent="-228600" algn="l" defTabSz="1066800">
            <a:lnSpc>
              <a:spcPct val="90000"/>
            </a:lnSpc>
            <a:spcBef>
              <a:spcPct val="0"/>
            </a:spcBef>
            <a:spcAft>
              <a:spcPct val="15000"/>
            </a:spcAft>
            <a:buChar char="•"/>
          </a:pPr>
          <a:r>
            <a:rPr lang="en-US" sz="2400" kern="1200" dirty="0">
              <a:latin typeface="Franklin Gothic Medium Cond" panose="020B0606030402020204" pitchFamily="34" charset="0"/>
            </a:rPr>
            <a:t>CAMPA</a:t>
          </a:r>
        </a:p>
      </dsp:txBody>
      <dsp:txXfrm>
        <a:off x="4470830" y="1764964"/>
        <a:ext cx="2169301" cy="1764964"/>
      </dsp:txXfrm>
    </dsp:sp>
    <dsp:sp modelId="{1B3785E5-7CA9-4578-B4A6-845592437FED}">
      <dsp:nvSpPr>
        <dsp:cNvPr id="0" name=""/>
        <dsp:cNvSpPr/>
      </dsp:nvSpPr>
      <dsp:spPr>
        <a:xfrm>
          <a:off x="4680816" y="264744"/>
          <a:ext cx="1749328" cy="1469332"/>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96E966-5BAB-4D6D-85E4-6ED5AB3108C8}">
      <dsp:nvSpPr>
        <dsp:cNvPr id="0" name=""/>
        <dsp:cNvSpPr/>
      </dsp:nvSpPr>
      <dsp:spPr>
        <a:xfrm>
          <a:off x="6705210" y="0"/>
          <a:ext cx="2169301" cy="4412411"/>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t" anchorCtr="1">
          <a:noAutofit/>
        </a:bodyPr>
        <a:lstStyle/>
        <a:p>
          <a:pPr marL="0" lvl="0" indent="0" algn="l" defTabSz="1377950">
            <a:lnSpc>
              <a:spcPct val="90000"/>
            </a:lnSpc>
            <a:spcBef>
              <a:spcPct val="0"/>
            </a:spcBef>
            <a:spcAft>
              <a:spcPct val="35000"/>
            </a:spcAft>
            <a:buNone/>
          </a:pPr>
          <a:r>
            <a:rPr lang="en-US" sz="3100" kern="1200">
              <a:latin typeface="Franklin Gothic Medium Cond" panose="020B0606030402020204" pitchFamily="34" charset="0"/>
            </a:rPr>
            <a:t>Funds</a:t>
          </a:r>
          <a:endParaRPr lang="en-US" sz="3100" kern="1200" dirty="0">
            <a:latin typeface="Franklin Gothic Medium Cond" panose="020B0606030402020204" pitchFamily="34" charset="0"/>
          </a:endParaRPr>
        </a:p>
        <a:p>
          <a:pPr marL="228600" lvl="1" indent="-228600" algn="l" defTabSz="1066800">
            <a:lnSpc>
              <a:spcPct val="90000"/>
            </a:lnSpc>
            <a:spcBef>
              <a:spcPct val="0"/>
            </a:spcBef>
            <a:spcAft>
              <a:spcPct val="15000"/>
            </a:spcAft>
            <a:buChar char="•"/>
          </a:pPr>
          <a:r>
            <a:rPr lang="en-US" sz="2400" kern="1200" dirty="0">
              <a:latin typeface="Franklin Gothic Medium Cond" panose="020B0606030402020204" pitchFamily="34" charset="0"/>
            </a:rPr>
            <a:t>Green bonds</a:t>
          </a:r>
        </a:p>
      </dsp:txBody>
      <dsp:txXfrm>
        <a:off x="6705210" y="1764964"/>
        <a:ext cx="2169301" cy="1764964"/>
      </dsp:txXfrm>
    </dsp:sp>
    <dsp:sp modelId="{1C6D6545-35A4-442B-86F5-79EB2D049700}">
      <dsp:nvSpPr>
        <dsp:cNvPr id="0" name=""/>
        <dsp:cNvSpPr/>
      </dsp:nvSpPr>
      <dsp:spPr>
        <a:xfrm>
          <a:off x="7055194" y="264744"/>
          <a:ext cx="1469332" cy="1469332"/>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EC4401-F6C3-49C4-926A-D1F08E2AF99B}">
      <dsp:nvSpPr>
        <dsp:cNvPr id="0" name=""/>
        <dsp:cNvSpPr/>
      </dsp:nvSpPr>
      <dsp:spPr>
        <a:xfrm>
          <a:off x="355063" y="3529928"/>
          <a:ext cx="8166454" cy="661861"/>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218D5-7EB4-46B3-8165-E519AB949510}">
      <dsp:nvSpPr>
        <dsp:cNvPr id="0" name=""/>
        <dsp:cNvSpPr/>
      </dsp:nvSpPr>
      <dsp:spPr>
        <a:xfrm rot="5400000">
          <a:off x="551947" y="1608474"/>
          <a:ext cx="1643522" cy="273478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BC183-853D-424A-ADE4-77AB0575547C}">
      <dsp:nvSpPr>
        <dsp:cNvPr id="0" name=""/>
        <dsp:cNvSpPr/>
      </dsp:nvSpPr>
      <dsp:spPr>
        <a:xfrm>
          <a:off x="277602" y="2425585"/>
          <a:ext cx="2468979" cy="2164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2010</a:t>
          </a:r>
        </a:p>
        <a:p>
          <a:pPr marL="228600" lvl="1" indent="-228600" algn="l" defTabSz="1066800">
            <a:lnSpc>
              <a:spcPct val="90000"/>
            </a:lnSpc>
            <a:spcBef>
              <a:spcPct val="0"/>
            </a:spcBef>
            <a:spcAft>
              <a:spcPct val="15000"/>
            </a:spcAft>
            <a:buChar char="•"/>
          </a:pPr>
          <a:r>
            <a:rPr lang="en-US" sz="2400" kern="1200" dirty="0"/>
            <a:t>Rs. 50/</a:t>
          </a:r>
          <a:r>
            <a:rPr lang="en-US" sz="2400" kern="1200" dirty="0" err="1"/>
            <a:t>Tonne</a:t>
          </a:r>
          <a:endParaRPr lang="en-US" sz="2400" kern="1200" dirty="0"/>
        </a:p>
      </dsp:txBody>
      <dsp:txXfrm>
        <a:off x="277602" y="2425585"/>
        <a:ext cx="2468979" cy="2164205"/>
      </dsp:txXfrm>
    </dsp:sp>
    <dsp:sp modelId="{BF0C36A0-D90C-4566-AEE1-05586CA9A304}">
      <dsp:nvSpPr>
        <dsp:cNvPr id="0" name=""/>
        <dsp:cNvSpPr/>
      </dsp:nvSpPr>
      <dsp:spPr>
        <a:xfrm>
          <a:off x="2280737" y="1407136"/>
          <a:ext cx="465845" cy="46584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F50EA-0238-4815-B578-721BF29B50A2}">
      <dsp:nvSpPr>
        <dsp:cNvPr id="0" name=""/>
        <dsp:cNvSpPr/>
      </dsp:nvSpPr>
      <dsp:spPr>
        <a:xfrm rot="5400000">
          <a:off x="3574460" y="860550"/>
          <a:ext cx="1643522" cy="273478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5D81B3-AE32-44D6-82B2-0E998B2D95F1}">
      <dsp:nvSpPr>
        <dsp:cNvPr id="0" name=""/>
        <dsp:cNvSpPr/>
      </dsp:nvSpPr>
      <dsp:spPr>
        <a:xfrm>
          <a:off x="3300115" y="1677662"/>
          <a:ext cx="2468979" cy="2164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2015</a:t>
          </a:r>
        </a:p>
        <a:p>
          <a:pPr marL="228600" lvl="1" indent="-228600" algn="l" defTabSz="1066800">
            <a:lnSpc>
              <a:spcPct val="90000"/>
            </a:lnSpc>
            <a:spcBef>
              <a:spcPct val="0"/>
            </a:spcBef>
            <a:spcAft>
              <a:spcPct val="15000"/>
            </a:spcAft>
            <a:buChar char="•"/>
          </a:pPr>
          <a:r>
            <a:rPr lang="en-US" sz="2400" kern="1200" dirty="0"/>
            <a:t>Rs. 200/ </a:t>
          </a:r>
          <a:r>
            <a:rPr lang="en-US" sz="2400" kern="1200" dirty="0" err="1"/>
            <a:t>Tonne</a:t>
          </a:r>
          <a:endParaRPr lang="en-US" sz="2400" kern="1200" dirty="0"/>
        </a:p>
      </dsp:txBody>
      <dsp:txXfrm>
        <a:off x="3300115" y="1677662"/>
        <a:ext cx="2468979" cy="2164205"/>
      </dsp:txXfrm>
    </dsp:sp>
    <dsp:sp modelId="{BD5D58B9-350F-4CCA-8B86-0243DDD15B3E}">
      <dsp:nvSpPr>
        <dsp:cNvPr id="0" name=""/>
        <dsp:cNvSpPr/>
      </dsp:nvSpPr>
      <dsp:spPr>
        <a:xfrm>
          <a:off x="5303250" y="659212"/>
          <a:ext cx="465845" cy="46584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9B845A-12B7-4A40-9599-486C46706A1E}">
      <dsp:nvSpPr>
        <dsp:cNvPr id="0" name=""/>
        <dsp:cNvSpPr/>
      </dsp:nvSpPr>
      <dsp:spPr>
        <a:xfrm rot="5400000">
          <a:off x="6596973" y="112626"/>
          <a:ext cx="1643522" cy="273478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C17D91-ACA0-4EAB-A01B-F4FEEEE6CD4B}">
      <dsp:nvSpPr>
        <dsp:cNvPr id="0" name=""/>
        <dsp:cNvSpPr/>
      </dsp:nvSpPr>
      <dsp:spPr>
        <a:xfrm>
          <a:off x="6322629" y="929738"/>
          <a:ext cx="2468979" cy="2164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2016</a:t>
          </a:r>
        </a:p>
        <a:p>
          <a:pPr marL="228600" lvl="1" indent="-228600" algn="l" defTabSz="1066800">
            <a:lnSpc>
              <a:spcPct val="90000"/>
            </a:lnSpc>
            <a:spcBef>
              <a:spcPct val="0"/>
            </a:spcBef>
            <a:spcAft>
              <a:spcPct val="15000"/>
            </a:spcAft>
            <a:buChar char="•"/>
          </a:pPr>
          <a:r>
            <a:rPr lang="en-US" sz="2400" kern="1200" dirty="0"/>
            <a:t>Rs. 400/</a:t>
          </a:r>
          <a:r>
            <a:rPr lang="en-US" sz="2400" kern="1200" dirty="0" err="1"/>
            <a:t>Tonne</a:t>
          </a:r>
          <a:endParaRPr lang="en-US" sz="2400" kern="1200" dirty="0"/>
        </a:p>
        <a:p>
          <a:pPr marL="228600" lvl="1" indent="-228600" algn="l" defTabSz="1066800">
            <a:lnSpc>
              <a:spcPct val="90000"/>
            </a:lnSpc>
            <a:spcBef>
              <a:spcPct val="0"/>
            </a:spcBef>
            <a:spcAft>
              <a:spcPct val="15000"/>
            </a:spcAft>
            <a:buChar char="•"/>
          </a:pPr>
          <a:r>
            <a:rPr lang="en-US" sz="2400" kern="1200" dirty="0"/>
            <a:t>Rename: Clean </a:t>
          </a:r>
          <a:r>
            <a:rPr lang="en-US" sz="2400" strike="sngStrike" kern="1200" dirty="0"/>
            <a:t>Energy</a:t>
          </a:r>
          <a:r>
            <a:rPr lang="en-US" sz="2400" kern="1200" dirty="0"/>
            <a:t> Environment Cess</a:t>
          </a:r>
        </a:p>
      </dsp:txBody>
      <dsp:txXfrm>
        <a:off x="6322629" y="929738"/>
        <a:ext cx="2468979" cy="21642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D2DDA-CBAE-4DDD-90CD-1CC81002613D}">
      <dsp:nvSpPr>
        <dsp:cNvPr id="0" name=""/>
        <dsp:cNvSpPr/>
      </dsp:nvSpPr>
      <dsp:spPr>
        <a:xfrm>
          <a:off x="152097" y="3917"/>
          <a:ext cx="2678413" cy="229571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D868A759-AB21-4DC2-A5B9-2D23C0B9570D}">
      <dsp:nvSpPr>
        <dsp:cNvPr id="0" name=""/>
        <dsp:cNvSpPr/>
      </dsp:nvSpPr>
      <dsp:spPr>
        <a:xfrm>
          <a:off x="152097"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Pre-industrial level</a:t>
          </a:r>
        </a:p>
      </dsp:txBody>
      <dsp:txXfrm>
        <a:off x="278330" y="2063750"/>
        <a:ext cx="2425947" cy="389608"/>
      </dsp:txXfrm>
    </dsp:sp>
    <dsp:sp modelId="{9C92876F-5B16-45F8-B000-2F4270A04C37}">
      <dsp:nvSpPr>
        <dsp:cNvPr id="0" name=""/>
        <dsp:cNvSpPr/>
      </dsp:nvSpPr>
      <dsp:spPr>
        <a:xfrm>
          <a:off x="3103701" y="3917"/>
          <a:ext cx="2678413" cy="229571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CE5D2D-8433-4DBD-9926-1AF4442A605E}">
      <dsp:nvSpPr>
        <dsp:cNvPr id="0" name=""/>
        <dsp:cNvSpPr/>
      </dsp:nvSpPr>
      <dsp:spPr>
        <a:xfrm>
          <a:off x="3103701"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CBDR, </a:t>
          </a:r>
          <a:r>
            <a:rPr lang="en-US" sz="2400" kern="1200" dirty="0" err="1">
              <a:effectLst>
                <a:outerShdw blurRad="38100" dist="38100" dir="2700000" algn="tl">
                  <a:srgbClr val="000000">
                    <a:alpha val="43137"/>
                  </a:srgbClr>
                </a:outerShdw>
              </a:effectLst>
            </a:rPr>
            <a:t>Kuznet</a:t>
          </a:r>
          <a:endParaRPr lang="en-US" sz="2400" kern="1200" dirty="0">
            <a:effectLst>
              <a:outerShdw blurRad="38100" dist="38100" dir="2700000" algn="tl">
                <a:srgbClr val="000000">
                  <a:alpha val="43137"/>
                </a:srgbClr>
              </a:outerShdw>
            </a:effectLst>
          </a:endParaRPr>
        </a:p>
      </dsp:txBody>
      <dsp:txXfrm>
        <a:off x="3229934" y="2063750"/>
        <a:ext cx="2425947" cy="389608"/>
      </dsp:txXfrm>
    </dsp:sp>
    <dsp:sp modelId="{D05A23FF-BE5F-418C-8D60-009A67649904}">
      <dsp:nvSpPr>
        <dsp:cNvPr id="0" name=""/>
        <dsp:cNvSpPr/>
      </dsp:nvSpPr>
      <dsp:spPr>
        <a:xfrm>
          <a:off x="6055305" y="3917"/>
          <a:ext cx="2678413" cy="229571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EA720A98-432C-42D1-A897-9DDF04132BB3}">
      <dsp:nvSpPr>
        <dsp:cNvPr id="0" name=""/>
        <dsp:cNvSpPr/>
      </dsp:nvSpPr>
      <dsp:spPr>
        <a:xfrm>
          <a:off x="6055305"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INDC</a:t>
          </a:r>
        </a:p>
      </dsp:txBody>
      <dsp:txXfrm>
        <a:off x="6181538" y="2063750"/>
        <a:ext cx="2425947" cy="389608"/>
      </dsp:txXfrm>
    </dsp:sp>
    <dsp:sp modelId="{39707FF6-4865-49A8-A13C-9A2090265FB0}">
      <dsp:nvSpPr>
        <dsp:cNvPr id="0" name=""/>
        <dsp:cNvSpPr/>
      </dsp:nvSpPr>
      <dsp:spPr>
        <a:xfrm>
          <a:off x="152097" y="2567476"/>
          <a:ext cx="2678413" cy="229571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7C21BAA9-3D26-4DB2-8D48-AD66CA014FEA}">
      <dsp:nvSpPr>
        <dsp:cNvPr id="0" name=""/>
        <dsp:cNvSpPr/>
      </dsp:nvSpPr>
      <dsp:spPr>
        <a:xfrm>
          <a:off x="152097" y="431613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Funding</a:t>
          </a:r>
        </a:p>
      </dsp:txBody>
      <dsp:txXfrm>
        <a:off x="278330" y="4396820"/>
        <a:ext cx="2425947" cy="389608"/>
      </dsp:txXfrm>
    </dsp:sp>
    <dsp:sp modelId="{D44256E8-706A-4896-ADF9-4CBCF389A13D}">
      <dsp:nvSpPr>
        <dsp:cNvPr id="0" name=""/>
        <dsp:cNvSpPr/>
      </dsp:nvSpPr>
      <dsp:spPr>
        <a:xfrm>
          <a:off x="3103701" y="2567476"/>
          <a:ext cx="2678413" cy="2295717"/>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1BABC031-C758-45FC-8980-F06ADDD4A8EF}">
      <dsp:nvSpPr>
        <dsp:cNvPr id="0" name=""/>
        <dsp:cNvSpPr/>
      </dsp:nvSpPr>
      <dsp:spPr>
        <a:xfrm>
          <a:off x="3103701"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Implement When?</a:t>
          </a:r>
        </a:p>
      </dsp:txBody>
      <dsp:txXfrm>
        <a:off x="3229934" y="4396820"/>
        <a:ext cx="2425947" cy="389608"/>
      </dsp:txXfrm>
    </dsp:sp>
    <dsp:sp modelId="{1FC1D73C-0CA1-4490-929F-24D4532B2161}">
      <dsp:nvSpPr>
        <dsp:cNvPr id="0" name=""/>
        <dsp:cNvSpPr/>
      </dsp:nvSpPr>
      <dsp:spPr>
        <a:xfrm>
          <a:off x="6055305" y="2567476"/>
          <a:ext cx="2678413" cy="2295717"/>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2BFAF57A-2C67-48B7-B785-E27B1E4EF069}">
      <dsp:nvSpPr>
        <dsp:cNvPr id="0" name=""/>
        <dsp:cNvSpPr/>
      </dsp:nvSpPr>
      <dsp:spPr>
        <a:xfrm>
          <a:off x="6055305"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Clean Energy-India</a:t>
          </a:r>
        </a:p>
      </dsp:txBody>
      <dsp:txXfrm>
        <a:off x="6181538" y="4396820"/>
        <a:ext cx="2425947" cy="38960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53E8-7962-4421-8536-28DCC9738EF9}">
      <dsp:nvSpPr>
        <dsp:cNvPr id="0" name=""/>
        <dsp:cNvSpPr/>
      </dsp:nvSpPr>
      <dsp:spPr>
        <a:xfrm>
          <a:off x="0" y="0"/>
          <a:ext cx="8797925" cy="2529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TFA</a:t>
          </a:r>
        </a:p>
        <a:p>
          <a:pPr marL="285750" lvl="1" indent="-285750" algn="l" defTabSz="1244600">
            <a:lnSpc>
              <a:spcPct val="90000"/>
            </a:lnSpc>
            <a:spcBef>
              <a:spcPct val="0"/>
            </a:spcBef>
            <a:spcAft>
              <a:spcPct val="15000"/>
            </a:spcAft>
            <a:buChar char="•"/>
          </a:pPr>
          <a:r>
            <a:rPr lang="en-US" sz="2800" kern="1200" dirty="0"/>
            <a:t>Ratified by 2/3</a:t>
          </a:r>
          <a:r>
            <a:rPr lang="en-US" sz="2800" kern="1200" baseline="30000" dirty="0"/>
            <a:t>rd</a:t>
          </a:r>
          <a:r>
            <a:rPr lang="en-US" sz="2800" kern="1200" dirty="0"/>
            <a:t> members</a:t>
          </a:r>
        </a:p>
      </dsp:txBody>
      <dsp:txXfrm>
        <a:off x="2012540" y="0"/>
        <a:ext cx="6785384" cy="2529555"/>
      </dsp:txXfrm>
    </dsp:sp>
    <dsp:sp modelId="{DE09A4EB-62B1-4F79-949E-0D6EF464BF9B}">
      <dsp:nvSpPr>
        <dsp:cNvPr id="0" name=""/>
        <dsp:cNvSpPr/>
      </dsp:nvSpPr>
      <dsp:spPr>
        <a:xfrm>
          <a:off x="252955" y="252955"/>
          <a:ext cx="1759585" cy="2023644"/>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380824-E9E9-4DC6-8488-963FEE0EA3D5}">
      <dsp:nvSpPr>
        <dsp:cNvPr id="0" name=""/>
        <dsp:cNvSpPr/>
      </dsp:nvSpPr>
      <dsp:spPr>
        <a:xfrm>
          <a:off x="0" y="2782510"/>
          <a:ext cx="8797925" cy="25295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Paris</a:t>
          </a:r>
        </a:p>
        <a:p>
          <a:pPr marL="285750" lvl="1" indent="-285750" algn="l" defTabSz="1244600">
            <a:lnSpc>
              <a:spcPct val="90000"/>
            </a:lnSpc>
            <a:spcBef>
              <a:spcPct val="0"/>
            </a:spcBef>
            <a:spcAft>
              <a:spcPct val="15000"/>
            </a:spcAft>
            <a:buChar char="•"/>
          </a:pPr>
          <a:r>
            <a:rPr lang="en-US" sz="2800" kern="1200" dirty="0"/>
            <a:t>Min. 55 parties (out of 195), Who contribute 55% of World-GHG</a:t>
          </a:r>
        </a:p>
        <a:p>
          <a:pPr marL="285750" lvl="1" indent="-285750" algn="l" defTabSz="1244600">
            <a:lnSpc>
              <a:spcPct val="90000"/>
            </a:lnSpc>
            <a:spcBef>
              <a:spcPct val="0"/>
            </a:spcBef>
            <a:spcAft>
              <a:spcPct val="15000"/>
            </a:spcAft>
            <a:buChar char="•"/>
          </a:pPr>
          <a:r>
            <a:rPr lang="en-US" sz="2800" kern="1200" dirty="0"/>
            <a:t>Depository: Secretary Gen UN</a:t>
          </a:r>
        </a:p>
        <a:p>
          <a:pPr marL="285750" lvl="1" indent="-285750" algn="l" defTabSz="1244600">
            <a:lnSpc>
              <a:spcPct val="90000"/>
            </a:lnSpc>
            <a:spcBef>
              <a:spcPct val="0"/>
            </a:spcBef>
            <a:spcAft>
              <a:spcPct val="15000"/>
            </a:spcAft>
            <a:buChar char="•"/>
          </a:pPr>
          <a:r>
            <a:rPr lang="en-US" sz="2800" kern="1200" dirty="0"/>
            <a:t>Can withdraw after 3 years.</a:t>
          </a:r>
        </a:p>
      </dsp:txBody>
      <dsp:txXfrm>
        <a:off x="2012540" y="2782510"/>
        <a:ext cx="6785384" cy="2529555"/>
      </dsp:txXfrm>
    </dsp:sp>
    <dsp:sp modelId="{4853EB7F-F086-4050-9F06-B09C8F926921}">
      <dsp:nvSpPr>
        <dsp:cNvPr id="0" name=""/>
        <dsp:cNvSpPr/>
      </dsp:nvSpPr>
      <dsp:spPr>
        <a:xfrm>
          <a:off x="252955" y="3035466"/>
          <a:ext cx="1759585" cy="2023644"/>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C45E4-091A-4059-8809-51C826DA2969}">
      <dsp:nvSpPr>
        <dsp:cNvPr id="0" name=""/>
        <dsp:cNvSpPr/>
      </dsp:nvSpPr>
      <dsp:spPr>
        <a:xfrm>
          <a:off x="0" y="0"/>
          <a:ext cx="8797925" cy="25295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Step#1: Sign. Last date 21-04-17</a:t>
          </a:r>
        </a:p>
        <a:p>
          <a:pPr marL="285750" lvl="1" indent="-285750" algn="l" defTabSz="1422400">
            <a:lnSpc>
              <a:spcPct val="90000"/>
            </a:lnSpc>
            <a:spcBef>
              <a:spcPct val="0"/>
            </a:spcBef>
            <a:spcAft>
              <a:spcPct val="15000"/>
            </a:spcAft>
            <a:buChar char="•"/>
          </a:pPr>
          <a:r>
            <a:rPr lang="en-US" sz="3200" kern="1200" dirty="0"/>
            <a:t>“Show” intention – India and many others did on 22</a:t>
          </a:r>
          <a:r>
            <a:rPr lang="en-US" sz="3200" kern="1200" baseline="30000" dirty="0"/>
            <a:t>nd</a:t>
          </a:r>
          <a:r>
            <a:rPr lang="en-US" sz="3200" kern="1200" dirty="0"/>
            <a:t> April 2016 i.e. Earth Day</a:t>
          </a:r>
        </a:p>
      </dsp:txBody>
      <dsp:txXfrm>
        <a:off x="2012540" y="0"/>
        <a:ext cx="6785384" cy="2529555"/>
      </dsp:txXfrm>
    </dsp:sp>
    <dsp:sp modelId="{F7A02333-9D9A-41C0-90F0-ACAA3008C98B}">
      <dsp:nvSpPr>
        <dsp:cNvPr id="0" name=""/>
        <dsp:cNvSpPr/>
      </dsp:nvSpPr>
      <dsp:spPr>
        <a:xfrm>
          <a:off x="252955" y="252955"/>
          <a:ext cx="1759585" cy="2023644"/>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AD13F0-42B3-472E-9C9B-0F63B93D17A6}">
      <dsp:nvSpPr>
        <dsp:cNvPr id="0" name=""/>
        <dsp:cNvSpPr/>
      </dsp:nvSpPr>
      <dsp:spPr>
        <a:xfrm>
          <a:off x="0" y="2782510"/>
          <a:ext cx="8797925" cy="2529555"/>
        </a:xfrm>
        <a:prstGeom prst="roundRect">
          <a:avLst>
            <a:gd name="adj" fmla="val 10000"/>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Step #2: Ratify. NO DEADLINE</a:t>
          </a:r>
        </a:p>
        <a:p>
          <a:pPr marL="285750" lvl="1" indent="-285750" algn="l" defTabSz="1422400">
            <a:lnSpc>
              <a:spcPct val="90000"/>
            </a:lnSpc>
            <a:spcBef>
              <a:spcPct val="0"/>
            </a:spcBef>
            <a:spcAft>
              <a:spcPct val="15000"/>
            </a:spcAft>
            <a:buChar char="•"/>
          </a:pPr>
          <a:r>
            <a:rPr lang="en-US" sz="3200" kern="1200" dirty="0"/>
            <a:t>India: simply cabinet decision </a:t>
          </a:r>
        </a:p>
        <a:p>
          <a:pPr marL="285750" lvl="1" indent="-285750" algn="l" defTabSz="1422400">
            <a:lnSpc>
              <a:spcPct val="90000"/>
            </a:lnSpc>
            <a:spcBef>
              <a:spcPct val="0"/>
            </a:spcBef>
            <a:spcAft>
              <a:spcPct val="15000"/>
            </a:spcAft>
            <a:buChar char="•"/>
          </a:pPr>
          <a:r>
            <a:rPr lang="en-US" sz="3200" kern="1200" dirty="0"/>
            <a:t>USA: need assent of both houses.</a:t>
          </a:r>
        </a:p>
        <a:p>
          <a:pPr marL="285750" lvl="1" indent="-285750" algn="l" defTabSz="1422400">
            <a:lnSpc>
              <a:spcPct val="90000"/>
            </a:lnSpc>
            <a:spcBef>
              <a:spcPct val="0"/>
            </a:spcBef>
            <a:spcAft>
              <a:spcPct val="15000"/>
            </a:spcAft>
            <a:buChar char="•"/>
          </a:pPr>
          <a:r>
            <a:rPr lang="en-US" sz="3200" kern="1200" dirty="0"/>
            <a:t>EU: Each member-nation (28)</a:t>
          </a:r>
        </a:p>
      </dsp:txBody>
      <dsp:txXfrm>
        <a:off x="2012540" y="2782510"/>
        <a:ext cx="6785384" cy="2529555"/>
      </dsp:txXfrm>
    </dsp:sp>
    <dsp:sp modelId="{CB47E9C2-023D-4C02-9E69-066C071C4BAD}">
      <dsp:nvSpPr>
        <dsp:cNvPr id="0" name=""/>
        <dsp:cNvSpPr/>
      </dsp:nvSpPr>
      <dsp:spPr>
        <a:xfrm>
          <a:off x="252955" y="3035466"/>
          <a:ext cx="1759585" cy="2023644"/>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5ED55-E0F5-43D6-A768-3E69388D6748}">
      <dsp:nvSpPr>
        <dsp:cNvPr id="0" name=""/>
        <dsp:cNvSpPr/>
      </dsp:nvSpPr>
      <dsp:spPr>
        <a:xfrm>
          <a:off x="478175"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38846C-1E35-49C0-B7B7-6E3307245743}">
      <dsp:nvSpPr>
        <dsp:cNvPr id="0" name=""/>
        <dsp:cNvSpPr/>
      </dsp:nvSpPr>
      <dsp:spPr>
        <a:xfrm>
          <a:off x="602004" y="209785"/>
          <a:ext cx="2228920" cy="1893854"/>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610D15-8EA0-4E76-816A-FDBDD48A624C}">
      <dsp:nvSpPr>
        <dsp:cNvPr id="0" name=""/>
        <dsp:cNvSpPr/>
      </dsp:nvSpPr>
      <dsp:spPr>
        <a:xfrm>
          <a:off x="602004" y="2103639"/>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Paris Summit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Clean Energy</a:t>
          </a:r>
        </a:p>
      </dsp:txBody>
      <dsp:txXfrm>
        <a:off x="602004" y="2103639"/>
        <a:ext cx="2228920" cy="786677"/>
      </dsp:txXfrm>
    </dsp:sp>
    <dsp:sp modelId="{2E7B5109-2481-4603-948A-8D10CD09A6D7}">
      <dsp:nvSpPr>
        <dsp:cNvPr id="0" name=""/>
        <dsp:cNvSpPr/>
      </dsp:nvSpPr>
      <dsp:spPr>
        <a:xfrm>
          <a:off x="3385029"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F48285C-ED4D-40DD-9C4E-3881BD3DDA8B}">
      <dsp:nvSpPr>
        <dsp:cNvPr id="0" name=""/>
        <dsp:cNvSpPr/>
      </dsp:nvSpPr>
      <dsp:spPr>
        <a:xfrm>
          <a:off x="3508858" y="209785"/>
          <a:ext cx="2228920" cy="1893854"/>
        </a:xfrm>
        <a:prstGeom prst="rect">
          <a:avLst/>
        </a:prstGeom>
        <a:blipFill rotWithShape="1">
          <a:blip xmlns:r="http://schemas.openxmlformats.org/officeDocument/2006/relationships" r:embed="rId2" cstate="hqprint">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F06033-D4D0-4DD1-B330-22B2A187D06A}">
      <dsp:nvSpPr>
        <dsp:cNvPr id="0" name=""/>
        <dsp:cNvSpPr/>
      </dsp:nvSpPr>
      <dsp:spPr>
        <a:xfrm>
          <a:off x="3508858" y="2103639"/>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Nuke Energy</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NSG, HELP-2016</a:t>
          </a:r>
        </a:p>
      </dsp:txBody>
      <dsp:txXfrm>
        <a:off x="3508858" y="2103639"/>
        <a:ext cx="2228920" cy="786677"/>
      </dsp:txXfrm>
    </dsp:sp>
    <dsp:sp modelId="{85A8A44B-960A-45A0-8A21-452A3B4D2B9B}">
      <dsp:nvSpPr>
        <dsp:cNvPr id="0" name=""/>
        <dsp:cNvSpPr/>
      </dsp:nvSpPr>
      <dsp:spPr>
        <a:xfrm>
          <a:off x="6291883"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9D0BD5-9C7A-46EE-B536-09AA07E1DA5D}">
      <dsp:nvSpPr>
        <dsp:cNvPr id="0" name=""/>
        <dsp:cNvSpPr/>
      </dsp:nvSpPr>
      <dsp:spPr>
        <a:xfrm>
          <a:off x="6618098" y="209785"/>
          <a:ext cx="1824148" cy="1893854"/>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672A40-BC94-4204-9833-5A1904CD9211}">
      <dsp:nvSpPr>
        <dsp:cNvPr id="0" name=""/>
        <dsp:cNvSpPr/>
      </dsp:nvSpPr>
      <dsp:spPr>
        <a:xfrm>
          <a:off x="6415712" y="2103639"/>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Postal, Telecom, </a:t>
          </a:r>
          <a:r>
            <a:rPr lang="en-US" sz="2400" kern="1200" dirty="0" err="1">
              <a:effectLst>
                <a:outerShdw blurRad="38100" dist="38100" dir="2700000" algn="tl">
                  <a:srgbClr val="000000">
                    <a:alpha val="43137"/>
                  </a:srgbClr>
                </a:outerShdw>
              </a:effectLst>
            </a:rPr>
            <a:t>Mass.Comm</a:t>
          </a:r>
          <a:r>
            <a:rPr lang="en-US" sz="2400" kern="1200" dirty="0">
              <a:effectLst>
                <a:outerShdw blurRad="38100" dist="38100" dir="2700000" algn="tl">
                  <a:srgbClr val="000000">
                    <a:alpha val="43137"/>
                  </a:srgbClr>
                </a:outerShdw>
              </a:effectLst>
            </a:rPr>
            <a:t> (YB)</a:t>
          </a:r>
        </a:p>
      </dsp:txBody>
      <dsp:txXfrm>
        <a:off x="6415712" y="2103639"/>
        <a:ext cx="2228920" cy="786677"/>
      </dsp:txXfrm>
    </dsp:sp>
    <dsp:sp modelId="{C88354D3-C700-46EF-BEA1-9125D0EE4C18}">
      <dsp:nvSpPr>
        <dsp:cNvPr id="0" name=""/>
        <dsp:cNvSpPr/>
      </dsp:nvSpPr>
      <dsp:spPr>
        <a:xfrm>
          <a:off x="478175"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0273A2-5AB8-4B1E-BB7F-71EFE1FB23A0}">
      <dsp:nvSpPr>
        <dsp:cNvPr id="0" name=""/>
        <dsp:cNvSpPr/>
      </dsp:nvSpPr>
      <dsp:spPr>
        <a:xfrm>
          <a:off x="602004" y="3371064"/>
          <a:ext cx="2228920" cy="1893854"/>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54B7C7-A162-450A-9777-22342F293F19}">
      <dsp:nvSpPr>
        <dsp:cNvPr id="0" name=""/>
        <dsp:cNvSpPr/>
      </dsp:nvSpPr>
      <dsp:spPr>
        <a:xfrm>
          <a:off x="602004"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effectLst>
                <a:outerShdw blurRad="38100" dist="38100" dir="2700000" algn="tl">
                  <a:srgbClr val="000000">
                    <a:alpha val="43137"/>
                  </a:srgbClr>
                </a:outerShdw>
              </a:effectLst>
            </a:rPr>
            <a:t>Kelkar</a:t>
          </a:r>
          <a:r>
            <a:rPr lang="en-US" sz="2400" kern="1200" dirty="0">
              <a:effectLst>
                <a:outerShdw blurRad="38100" dist="38100" dir="2700000" algn="tl">
                  <a:srgbClr val="000000">
                    <a:alpha val="43137"/>
                  </a:srgbClr>
                </a:outerShdw>
              </a:effectLst>
            </a:rPr>
            <a:t>-PPP</a:t>
          </a:r>
        </a:p>
      </dsp:txBody>
      <dsp:txXfrm>
        <a:off x="602004" y="5264918"/>
        <a:ext cx="2228920" cy="786677"/>
      </dsp:txXfrm>
    </dsp:sp>
    <dsp:sp modelId="{1CB2EB21-DDE4-47D7-A21F-C6601F7C5D06}">
      <dsp:nvSpPr>
        <dsp:cNvPr id="0" name=""/>
        <dsp:cNvSpPr/>
      </dsp:nvSpPr>
      <dsp:spPr>
        <a:xfrm>
          <a:off x="3385029"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03DA19-754C-4FD9-99F7-571B4CF2F6CD}">
      <dsp:nvSpPr>
        <dsp:cNvPr id="0" name=""/>
        <dsp:cNvSpPr/>
      </dsp:nvSpPr>
      <dsp:spPr>
        <a:xfrm>
          <a:off x="3508858" y="3531919"/>
          <a:ext cx="2228920" cy="1572145"/>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06B5BF-36C1-46B2-8DA3-16E5A6847E13}">
      <dsp:nvSpPr>
        <dsp:cNvPr id="0" name=""/>
        <dsp:cNvSpPr/>
      </dsp:nvSpPr>
      <dsp:spPr>
        <a:xfrm>
          <a:off x="3508858"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Rail Budget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CAP-2016</a:t>
          </a:r>
        </a:p>
      </dsp:txBody>
      <dsp:txXfrm>
        <a:off x="3508858" y="5264918"/>
        <a:ext cx="2228920" cy="786677"/>
      </dsp:txXfrm>
    </dsp:sp>
    <dsp:sp modelId="{31228A63-B5F6-446F-B11C-66D69E6EC22C}">
      <dsp:nvSpPr>
        <dsp:cNvPr id="0" name=""/>
        <dsp:cNvSpPr/>
      </dsp:nvSpPr>
      <dsp:spPr>
        <a:xfrm>
          <a:off x="6291883"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8EECBD0-D5A2-44F7-8BA8-F54D8DC51238}">
      <dsp:nvSpPr>
        <dsp:cNvPr id="0" name=""/>
        <dsp:cNvSpPr/>
      </dsp:nvSpPr>
      <dsp:spPr>
        <a:xfrm>
          <a:off x="6415712" y="3371064"/>
          <a:ext cx="2228920" cy="1893854"/>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05F629-0823-47EC-AFBE-99613EB55972}">
      <dsp:nvSpPr>
        <dsp:cNvPr id="0" name=""/>
        <dsp:cNvSpPr/>
      </dsp:nvSpPr>
      <dsp:spPr>
        <a:xfrm>
          <a:off x="6415712"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Urban Infra-Bills.</a:t>
          </a:r>
        </a:p>
      </dsp:txBody>
      <dsp:txXfrm>
        <a:off x="6415712" y="5264918"/>
        <a:ext cx="2228920" cy="7866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1B26-3503-4BE8-833E-68782684182D}">
      <dsp:nvSpPr>
        <dsp:cNvPr id="0" name=""/>
        <dsp:cNvSpPr/>
      </dsp:nvSpPr>
      <dsp:spPr>
        <a:xfrm rot="16200000">
          <a:off x="-1689312"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marL="0" lvl="0" indent="0" algn="r" defTabSz="2222500">
            <a:lnSpc>
              <a:spcPct val="90000"/>
            </a:lnSpc>
            <a:spcBef>
              <a:spcPct val="0"/>
            </a:spcBef>
            <a:spcAft>
              <a:spcPct val="35000"/>
            </a:spcAft>
            <a:buNone/>
          </a:pPr>
          <a:r>
            <a:rPr lang="en-US" sz="5000" kern="1200" dirty="0"/>
            <a:t>KYOTO</a:t>
          </a:r>
        </a:p>
      </dsp:txBody>
      <dsp:txXfrm>
        <a:off x="-1689312" y="2761689"/>
        <a:ext cx="4144423" cy="656299"/>
      </dsp:txXfrm>
    </dsp:sp>
    <dsp:sp modelId="{E565FC3A-71C0-4D53-AFF8-A8B5F03317FE}">
      <dsp:nvSpPr>
        <dsp:cNvPr id="0" name=""/>
        <dsp:cNvSpPr/>
      </dsp:nvSpPr>
      <dsp:spPr>
        <a:xfrm>
          <a:off x="711048" y="1017627"/>
          <a:ext cx="3269067" cy="4144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578820" rIns="263144" bIns="263144"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1</a:t>
          </a:r>
          <a:r>
            <a:rPr lang="en-US" sz="2900" kern="1200" baseline="30000" dirty="0"/>
            <a:t>st</a:t>
          </a:r>
          <a:r>
            <a:rPr lang="en-US" sz="2900" kern="1200" dirty="0"/>
            <a:t> world </a:t>
          </a:r>
        </a:p>
        <a:p>
          <a:pPr marL="285750" lvl="1" indent="-285750" algn="l" defTabSz="1289050">
            <a:lnSpc>
              <a:spcPct val="90000"/>
            </a:lnSpc>
            <a:spcBef>
              <a:spcPct val="0"/>
            </a:spcBef>
            <a:spcAft>
              <a:spcPct val="15000"/>
            </a:spcAft>
            <a:buChar char="•"/>
          </a:pPr>
          <a:r>
            <a:rPr lang="en-US" sz="2900" kern="1200" dirty="0"/>
            <a:t>Top-down</a:t>
          </a:r>
        </a:p>
        <a:p>
          <a:pPr marL="285750" lvl="1" indent="-285750" algn="l" defTabSz="1289050">
            <a:lnSpc>
              <a:spcPct val="90000"/>
            </a:lnSpc>
            <a:spcBef>
              <a:spcPct val="0"/>
            </a:spcBef>
            <a:spcAft>
              <a:spcPct val="15000"/>
            </a:spcAft>
            <a:buChar char="•"/>
          </a:pPr>
          <a:r>
            <a:rPr lang="en-US" sz="2900" kern="1200" dirty="0"/>
            <a:t>Mitigation centric</a:t>
          </a:r>
        </a:p>
      </dsp:txBody>
      <dsp:txXfrm>
        <a:off x="711048" y="1017627"/>
        <a:ext cx="3269067" cy="4144423"/>
      </dsp:txXfrm>
    </dsp:sp>
    <dsp:sp modelId="{60F34C21-46AE-4AB8-8E80-824C98ECE79A}">
      <dsp:nvSpPr>
        <dsp:cNvPr id="0" name=""/>
        <dsp:cNvSpPr/>
      </dsp:nvSpPr>
      <dsp:spPr>
        <a:xfrm>
          <a:off x="54749" y="151312"/>
          <a:ext cx="1312598" cy="1312598"/>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A1F0C-2444-4CC3-8851-635C636C41AD}">
      <dsp:nvSpPr>
        <dsp:cNvPr id="0" name=""/>
        <dsp:cNvSpPr/>
      </dsp:nvSpPr>
      <dsp:spPr>
        <a:xfrm rot="16200000">
          <a:off x="3073747" y="2761689"/>
          <a:ext cx="4144423" cy="656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78820" bIns="0" numCol="1" spcCol="1270" anchor="t" anchorCtr="0">
          <a:noAutofit/>
        </a:bodyPr>
        <a:lstStyle/>
        <a:p>
          <a:pPr marL="0" lvl="0" indent="0" algn="r" defTabSz="2222500">
            <a:lnSpc>
              <a:spcPct val="90000"/>
            </a:lnSpc>
            <a:spcBef>
              <a:spcPct val="0"/>
            </a:spcBef>
            <a:spcAft>
              <a:spcPct val="35000"/>
            </a:spcAft>
            <a:buNone/>
          </a:pPr>
          <a:r>
            <a:rPr lang="en-US" sz="5000" kern="1200" dirty="0"/>
            <a:t>PARIS</a:t>
          </a:r>
        </a:p>
      </dsp:txBody>
      <dsp:txXfrm>
        <a:off x="3073747" y="2761689"/>
        <a:ext cx="4144423" cy="656299"/>
      </dsp:txXfrm>
    </dsp:sp>
    <dsp:sp modelId="{E2E16D72-D9BC-492A-90F7-97C34627A94A}">
      <dsp:nvSpPr>
        <dsp:cNvPr id="0" name=""/>
        <dsp:cNvSpPr/>
      </dsp:nvSpPr>
      <dsp:spPr>
        <a:xfrm>
          <a:off x="5474108" y="1017627"/>
          <a:ext cx="3269067" cy="41444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578820" rIns="263144" bIns="263144"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Requires all to reduce GHG</a:t>
          </a:r>
        </a:p>
        <a:p>
          <a:pPr marL="285750" lvl="1" indent="-285750" algn="l" defTabSz="1289050">
            <a:lnSpc>
              <a:spcPct val="90000"/>
            </a:lnSpc>
            <a:spcBef>
              <a:spcPct val="0"/>
            </a:spcBef>
            <a:spcAft>
              <a:spcPct val="15000"/>
            </a:spcAft>
            <a:buChar char="•"/>
          </a:pPr>
          <a:r>
            <a:rPr lang="en-US" sz="2900" kern="1200" dirty="0"/>
            <a:t>INDC</a:t>
          </a:r>
        </a:p>
        <a:p>
          <a:pPr marL="285750" lvl="1" indent="-285750" algn="l" defTabSz="1289050">
            <a:lnSpc>
              <a:spcPct val="90000"/>
            </a:lnSpc>
            <a:spcBef>
              <a:spcPct val="0"/>
            </a:spcBef>
            <a:spcAft>
              <a:spcPct val="15000"/>
            </a:spcAft>
            <a:buChar char="•"/>
          </a:pPr>
          <a:r>
            <a:rPr lang="en-US" sz="2900" kern="1200" dirty="0"/>
            <a:t>Mitigation, Adaptation, Finance…</a:t>
          </a:r>
        </a:p>
        <a:p>
          <a:pPr marL="285750" lvl="1" indent="-285750" algn="l" defTabSz="1289050">
            <a:lnSpc>
              <a:spcPct val="90000"/>
            </a:lnSpc>
            <a:spcBef>
              <a:spcPct val="0"/>
            </a:spcBef>
            <a:spcAft>
              <a:spcPct val="15000"/>
            </a:spcAft>
            <a:buChar char="•"/>
          </a:pPr>
          <a:r>
            <a:rPr lang="en-US" sz="2900" kern="1200" dirty="0"/>
            <a:t>=umbrella with common cause</a:t>
          </a:r>
        </a:p>
      </dsp:txBody>
      <dsp:txXfrm>
        <a:off x="5474108" y="1017627"/>
        <a:ext cx="3269067" cy="4144423"/>
      </dsp:txXfrm>
    </dsp:sp>
    <dsp:sp modelId="{41E23B22-2D10-4B91-A661-6363953BA7DC}">
      <dsp:nvSpPr>
        <dsp:cNvPr id="0" name=""/>
        <dsp:cNvSpPr/>
      </dsp:nvSpPr>
      <dsp:spPr>
        <a:xfrm>
          <a:off x="4817809" y="151312"/>
          <a:ext cx="1312598" cy="1312598"/>
        </a:xfrm>
        <a:prstGeom prst="rect">
          <a:avLst/>
        </a:prstGeom>
        <a:blipFill rotWithShape="1">
          <a:blip xmlns:r="http://schemas.openxmlformats.org/officeDocument/2006/relationships" r:embed="rId2" cstate="hqprint">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D2DDA-CBAE-4DDD-90CD-1CC81002613D}">
      <dsp:nvSpPr>
        <dsp:cNvPr id="0" name=""/>
        <dsp:cNvSpPr/>
      </dsp:nvSpPr>
      <dsp:spPr>
        <a:xfrm>
          <a:off x="227401" y="3917"/>
          <a:ext cx="2678413" cy="229571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D868A759-AB21-4DC2-A5B9-2D23C0B9570D}">
      <dsp:nvSpPr>
        <dsp:cNvPr id="0" name=""/>
        <dsp:cNvSpPr/>
      </dsp:nvSpPr>
      <dsp:spPr>
        <a:xfrm>
          <a:off x="227401"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Pre-industrial level</a:t>
          </a:r>
        </a:p>
      </dsp:txBody>
      <dsp:txXfrm>
        <a:off x="353634" y="2063750"/>
        <a:ext cx="2425947" cy="389608"/>
      </dsp:txXfrm>
    </dsp:sp>
    <dsp:sp modelId="{9C92876F-5B16-45F8-B000-2F4270A04C37}">
      <dsp:nvSpPr>
        <dsp:cNvPr id="0" name=""/>
        <dsp:cNvSpPr/>
      </dsp:nvSpPr>
      <dsp:spPr>
        <a:xfrm>
          <a:off x="3179005" y="3917"/>
          <a:ext cx="2678413" cy="229571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CE5D2D-8433-4DBD-9926-1AF4442A605E}">
      <dsp:nvSpPr>
        <dsp:cNvPr id="0" name=""/>
        <dsp:cNvSpPr/>
      </dsp:nvSpPr>
      <dsp:spPr>
        <a:xfrm>
          <a:off x="3179005"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CBDR, </a:t>
          </a:r>
          <a:r>
            <a:rPr lang="en-US" sz="2400" kern="1200" dirty="0" err="1">
              <a:effectLst>
                <a:outerShdw blurRad="38100" dist="38100" dir="2700000" algn="tl">
                  <a:srgbClr val="000000">
                    <a:alpha val="43137"/>
                  </a:srgbClr>
                </a:outerShdw>
              </a:effectLst>
            </a:rPr>
            <a:t>Kuznet</a:t>
          </a:r>
          <a:endParaRPr lang="en-US" sz="2400" kern="1200" dirty="0">
            <a:effectLst>
              <a:outerShdw blurRad="38100" dist="38100" dir="2700000" algn="tl">
                <a:srgbClr val="000000">
                  <a:alpha val="43137"/>
                </a:srgbClr>
              </a:outerShdw>
            </a:effectLst>
          </a:endParaRPr>
        </a:p>
      </dsp:txBody>
      <dsp:txXfrm>
        <a:off x="3305238" y="2063750"/>
        <a:ext cx="2425947" cy="389608"/>
      </dsp:txXfrm>
    </dsp:sp>
    <dsp:sp modelId="{D05A23FF-BE5F-418C-8D60-009A67649904}">
      <dsp:nvSpPr>
        <dsp:cNvPr id="0" name=""/>
        <dsp:cNvSpPr/>
      </dsp:nvSpPr>
      <dsp:spPr>
        <a:xfrm>
          <a:off x="6130609" y="3917"/>
          <a:ext cx="2678413" cy="229571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EA720A98-432C-42D1-A897-9DDF04132BB3}">
      <dsp:nvSpPr>
        <dsp:cNvPr id="0" name=""/>
        <dsp:cNvSpPr/>
      </dsp:nvSpPr>
      <dsp:spPr>
        <a:xfrm>
          <a:off x="6130609"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INDC</a:t>
          </a:r>
        </a:p>
      </dsp:txBody>
      <dsp:txXfrm>
        <a:off x="6256842" y="2063750"/>
        <a:ext cx="2425947" cy="389608"/>
      </dsp:txXfrm>
    </dsp:sp>
    <dsp:sp modelId="{39707FF6-4865-49A8-A13C-9A2090265FB0}">
      <dsp:nvSpPr>
        <dsp:cNvPr id="0" name=""/>
        <dsp:cNvSpPr/>
      </dsp:nvSpPr>
      <dsp:spPr>
        <a:xfrm>
          <a:off x="227401" y="2567476"/>
          <a:ext cx="2678413" cy="229571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7C21BAA9-3D26-4DB2-8D48-AD66CA014FEA}">
      <dsp:nvSpPr>
        <dsp:cNvPr id="0" name=""/>
        <dsp:cNvSpPr/>
      </dsp:nvSpPr>
      <dsp:spPr>
        <a:xfrm>
          <a:off x="227401" y="431613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Funding</a:t>
          </a:r>
        </a:p>
      </dsp:txBody>
      <dsp:txXfrm>
        <a:off x="353634" y="4396820"/>
        <a:ext cx="2425947" cy="389608"/>
      </dsp:txXfrm>
    </dsp:sp>
    <dsp:sp modelId="{D44256E8-706A-4896-ADF9-4CBCF389A13D}">
      <dsp:nvSpPr>
        <dsp:cNvPr id="0" name=""/>
        <dsp:cNvSpPr/>
      </dsp:nvSpPr>
      <dsp:spPr>
        <a:xfrm>
          <a:off x="3179005" y="2567476"/>
          <a:ext cx="2678413" cy="2295717"/>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1BABC031-C758-45FC-8980-F06ADDD4A8EF}">
      <dsp:nvSpPr>
        <dsp:cNvPr id="0" name=""/>
        <dsp:cNvSpPr/>
      </dsp:nvSpPr>
      <dsp:spPr>
        <a:xfrm>
          <a:off x="3179005" y="431613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Implement When?</a:t>
          </a:r>
        </a:p>
      </dsp:txBody>
      <dsp:txXfrm>
        <a:off x="3305238" y="4396820"/>
        <a:ext cx="2425947" cy="389608"/>
      </dsp:txXfrm>
    </dsp:sp>
    <dsp:sp modelId="{1FC1D73C-0CA1-4490-929F-24D4532B2161}">
      <dsp:nvSpPr>
        <dsp:cNvPr id="0" name=""/>
        <dsp:cNvSpPr/>
      </dsp:nvSpPr>
      <dsp:spPr>
        <a:xfrm>
          <a:off x="6130609" y="2567476"/>
          <a:ext cx="2678413" cy="2295717"/>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2BFAF57A-2C67-48B7-B785-E27B1E4EF069}">
      <dsp:nvSpPr>
        <dsp:cNvPr id="0" name=""/>
        <dsp:cNvSpPr/>
      </dsp:nvSpPr>
      <dsp:spPr>
        <a:xfrm>
          <a:off x="6130609"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Clean Energy-India</a:t>
          </a:r>
        </a:p>
      </dsp:txBody>
      <dsp:txXfrm>
        <a:off x="6256842" y="4396820"/>
        <a:ext cx="2425947" cy="38960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33419-53CB-4C87-B7D2-E3E750DBB8BE}">
      <dsp:nvSpPr>
        <dsp:cNvPr id="0" name=""/>
        <dsp:cNvSpPr/>
      </dsp:nvSpPr>
      <dsp:spPr>
        <a:xfrm rot="5400000">
          <a:off x="419239" y="1547165"/>
          <a:ext cx="1241974" cy="206661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798C1-928E-4D71-B595-E73FA17E8DE9}">
      <dsp:nvSpPr>
        <dsp:cNvPr id="0" name=""/>
        <dsp:cNvSpPr/>
      </dsp:nvSpPr>
      <dsp:spPr>
        <a:xfrm>
          <a:off x="211923" y="216463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Small Hydro</a:t>
          </a:r>
        </a:p>
      </dsp:txBody>
      <dsp:txXfrm>
        <a:off x="211923" y="2164639"/>
        <a:ext cx="1865753" cy="1635442"/>
      </dsp:txXfrm>
    </dsp:sp>
    <dsp:sp modelId="{CF331E8A-240F-4321-8066-1ABC542EFA4E}">
      <dsp:nvSpPr>
        <dsp:cNvPr id="0" name=""/>
        <dsp:cNvSpPr/>
      </dsp:nvSpPr>
      <dsp:spPr>
        <a:xfrm>
          <a:off x="1725647" y="1395019"/>
          <a:ext cx="352028" cy="352028"/>
        </a:xfrm>
        <a:prstGeom prst="triangle">
          <a:avLst>
            <a:gd name="adj" fmla="val 100000"/>
          </a:avLst>
        </a:prstGeom>
        <a:solidFill>
          <a:schemeClr val="accent3">
            <a:hueOff val="-930162"/>
            <a:satOff val="-5095"/>
            <a:lumOff val="1569"/>
            <a:alphaOff val="0"/>
          </a:schemeClr>
        </a:solidFill>
        <a:ln w="12700" cap="flat" cmpd="sng" algn="ctr">
          <a:solidFill>
            <a:schemeClr val="accent3">
              <a:hueOff val="-930162"/>
              <a:satOff val="-5095"/>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85E187-03CF-4FFB-9D0B-194855BC3F99}">
      <dsp:nvSpPr>
        <dsp:cNvPr id="0" name=""/>
        <dsp:cNvSpPr/>
      </dsp:nvSpPr>
      <dsp:spPr>
        <a:xfrm rot="5400000">
          <a:off x="2703286" y="981976"/>
          <a:ext cx="1241974" cy="2066617"/>
        </a:xfrm>
        <a:prstGeom prst="corner">
          <a:avLst>
            <a:gd name="adj1" fmla="val 16120"/>
            <a:gd name="adj2" fmla="val 16110"/>
          </a:avLst>
        </a:prstGeom>
        <a:solidFill>
          <a:schemeClr val="accent3">
            <a:hueOff val="-1860324"/>
            <a:satOff val="-10190"/>
            <a:lumOff val="3137"/>
            <a:alphaOff val="0"/>
          </a:schemeClr>
        </a:solidFill>
        <a:ln w="12700" cap="flat" cmpd="sng" algn="ctr">
          <a:solidFill>
            <a:schemeClr val="accent3">
              <a:hueOff val="-1860324"/>
              <a:satOff val="-10190"/>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19473-6E50-4A6B-8AC9-C025CC9BF3C8}">
      <dsp:nvSpPr>
        <dsp:cNvPr id="0" name=""/>
        <dsp:cNvSpPr/>
      </dsp:nvSpPr>
      <dsp:spPr>
        <a:xfrm>
          <a:off x="2495970" y="159944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Biomass</a:t>
          </a:r>
        </a:p>
      </dsp:txBody>
      <dsp:txXfrm>
        <a:off x="2495970" y="1599449"/>
        <a:ext cx="1865753" cy="1635442"/>
      </dsp:txXfrm>
    </dsp:sp>
    <dsp:sp modelId="{0B9265C7-5B95-4698-B5D4-C3C4696C58B3}">
      <dsp:nvSpPr>
        <dsp:cNvPr id="0" name=""/>
        <dsp:cNvSpPr/>
      </dsp:nvSpPr>
      <dsp:spPr>
        <a:xfrm>
          <a:off x="4009694" y="829829"/>
          <a:ext cx="352028" cy="352028"/>
        </a:xfrm>
        <a:prstGeom prst="triangle">
          <a:avLst>
            <a:gd name="adj" fmla="val 100000"/>
          </a:avLst>
        </a:prstGeom>
        <a:solidFill>
          <a:schemeClr val="accent3">
            <a:hueOff val="-2790486"/>
            <a:satOff val="-15286"/>
            <a:lumOff val="4706"/>
            <a:alphaOff val="0"/>
          </a:schemeClr>
        </a:solidFill>
        <a:ln w="12700" cap="flat" cmpd="sng" algn="ctr">
          <a:solidFill>
            <a:schemeClr val="accent3">
              <a:hueOff val="-2790486"/>
              <a:satOff val="-15286"/>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E4519-126C-4AE3-A651-46328CF00D14}">
      <dsp:nvSpPr>
        <dsp:cNvPr id="0" name=""/>
        <dsp:cNvSpPr/>
      </dsp:nvSpPr>
      <dsp:spPr>
        <a:xfrm rot="5400000">
          <a:off x="4987333" y="416786"/>
          <a:ext cx="1241974" cy="2066617"/>
        </a:xfrm>
        <a:prstGeom prst="corner">
          <a:avLst>
            <a:gd name="adj1" fmla="val 16120"/>
            <a:gd name="adj2" fmla="val 16110"/>
          </a:avLst>
        </a:prstGeom>
        <a:solidFill>
          <a:schemeClr val="accent3">
            <a:hueOff val="-3720648"/>
            <a:satOff val="-20381"/>
            <a:lumOff val="6275"/>
            <a:alphaOff val="0"/>
          </a:schemeClr>
        </a:solidFill>
        <a:ln w="12700" cap="flat" cmpd="sng" algn="ctr">
          <a:solidFill>
            <a:schemeClr val="accent3">
              <a:hueOff val="-3720648"/>
              <a:satOff val="-20381"/>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E80F2-2A15-4D68-ACE0-39F5F311E044}">
      <dsp:nvSpPr>
        <dsp:cNvPr id="0" name=""/>
        <dsp:cNvSpPr/>
      </dsp:nvSpPr>
      <dsp:spPr>
        <a:xfrm>
          <a:off x="4780017" y="103425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Wind</a:t>
          </a:r>
        </a:p>
      </dsp:txBody>
      <dsp:txXfrm>
        <a:off x="4780017" y="1034259"/>
        <a:ext cx="1865753" cy="1635442"/>
      </dsp:txXfrm>
    </dsp:sp>
    <dsp:sp modelId="{503A4E7C-DCC7-4876-988C-74EF011D1F28}">
      <dsp:nvSpPr>
        <dsp:cNvPr id="0" name=""/>
        <dsp:cNvSpPr/>
      </dsp:nvSpPr>
      <dsp:spPr>
        <a:xfrm>
          <a:off x="6293741" y="264639"/>
          <a:ext cx="352028" cy="352028"/>
        </a:xfrm>
        <a:prstGeom prst="triangle">
          <a:avLst>
            <a:gd name="adj" fmla="val 100000"/>
          </a:avLst>
        </a:prstGeom>
        <a:solidFill>
          <a:schemeClr val="accent3">
            <a:hueOff val="-4650810"/>
            <a:satOff val="-25476"/>
            <a:lumOff val="7843"/>
            <a:alphaOff val="0"/>
          </a:schemeClr>
        </a:solidFill>
        <a:ln w="12700" cap="flat" cmpd="sng" algn="ctr">
          <a:solidFill>
            <a:schemeClr val="accent3">
              <a:hueOff val="-4650810"/>
              <a:satOff val="-25476"/>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E4D8F-ED03-47D3-88DE-D4DDAD8B32A2}">
      <dsp:nvSpPr>
        <dsp:cNvPr id="0" name=""/>
        <dsp:cNvSpPr/>
      </dsp:nvSpPr>
      <dsp:spPr>
        <a:xfrm rot="5400000">
          <a:off x="7271380" y="-148403"/>
          <a:ext cx="1241974" cy="2066617"/>
        </a:xfrm>
        <a:prstGeom prst="corner">
          <a:avLst>
            <a:gd name="adj1" fmla="val 16120"/>
            <a:gd name="adj2" fmla="val 16110"/>
          </a:avLst>
        </a:prstGeom>
        <a:solidFill>
          <a:schemeClr val="accent3">
            <a:hueOff val="-5580972"/>
            <a:satOff val="-30571"/>
            <a:lumOff val="9412"/>
            <a:alphaOff val="0"/>
          </a:schemeClr>
        </a:solidFill>
        <a:ln w="12700" cap="flat" cmpd="sng" algn="ctr">
          <a:solidFill>
            <a:schemeClr val="accent3">
              <a:hueOff val="-5580972"/>
              <a:satOff val="-30571"/>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2D3D3-29A1-487E-835B-C67CAE3196FF}">
      <dsp:nvSpPr>
        <dsp:cNvPr id="0" name=""/>
        <dsp:cNvSpPr/>
      </dsp:nvSpPr>
      <dsp:spPr>
        <a:xfrm>
          <a:off x="7064064" y="469070"/>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Solar</a:t>
          </a:r>
        </a:p>
      </dsp:txBody>
      <dsp:txXfrm>
        <a:off x="7064064" y="469070"/>
        <a:ext cx="1865753" cy="163544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33190-8FC9-B24F-9CAB-C34A80ECBAB4}">
      <dsp:nvSpPr>
        <dsp:cNvPr id="0" name=""/>
        <dsp:cNvSpPr/>
      </dsp:nvSpPr>
      <dsp:spPr>
        <a:xfrm>
          <a:off x="1246" y="1400546"/>
          <a:ext cx="1989916" cy="4974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 category</a:t>
          </a:r>
        </a:p>
      </dsp:txBody>
      <dsp:txXfrm>
        <a:off x="15817" y="1415117"/>
        <a:ext cx="1960774" cy="468337"/>
      </dsp:txXfrm>
    </dsp:sp>
    <dsp:sp modelId="{CD95AFA5-7AB1-BD4C-B9F3-0EB546C3E7F1}">
      <dsp:nvSpPr>
        <dsp:cNvPr id="0" name=""/>
        <dsp:cNvSpPr/>
      </dsp:nvSpPr>
      <dsp:spPr>
        <a:xfrm rot="5400000">
          <a:off x="952675" y="1941555"/>
          <a:ext cx="87058" cy="87058"/>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77AC539-870A-F846-98F1-57D20826B501}">
      <dsp:nvSpPr>
        <dsp:cNvPr id="0" name=""/>
        <dsp:cNvSpPr/>
      </dsp:nvSpPr>
      <dsp:spPr>
        <a:xfrm>
          <a:off x="1246" y="2072143"/>
          <a:ext cx="1989916" cy="497479"/>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 GRID Power</a:t>
          </a:r>
          <a:r>
            <a:rPr lang="en-US" sz="1600" kern="1200" baseline="0" dirty="0"/>
            <a:t> </a:t>
          </a:r>
          <a:r>
            <a:rPr lang="en-US" sz="1600" kern="1200" dirty="0"/>
            <a:t>including rooftop solar plants</a:t>
          </a:r>
        </a:p>
      </dsp:txBody>
      <dsp:txXfrm>
        <a:off x="15817" y="2086714"/>
        <a:ext cx="1960774" cy="468337"/>
      </dsp:txXfrm>
    </dsp:sp>
    <dsp:sp modelId="{53BF39E4-FB7A-2640-8809-925F7B311C2C}">
      <dsp:nvSpPr>
        <dsp:cNvPr id="0" name=""/>
        <dsp:cNvSpPr/>
      </dsp:nvSpPr>
      <dsp:spPr>
        <a:xfrm rot="5400000">
          <a:off x="952675" y="2613152"/>
          <a:ext cx="87058" cy="87058"/>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BE3F2C2-6006-0542-9985-F2DBEB6E3F0A}">
      <dsp:nvSpPr>
        <dsp:cNvPr id="0" name=""/>
        <dsp:cNvSpPr/>
      </dsp:nvSpPr>
      <dsp:spPr>
        <a:xfrm>
          <a:off x="1246" y="2743740"/>
          <a:ext cx="1989916" cy="497479"/>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Off</a:t>
          </a:r>
          <a:r>
            <a:rPr lang="en-US" sz="1600" kern="1200" baseline="0" dirty="0"/>
            <a:t> Grid</a:t>
          </a:r>
          <a:r>
            <a:rPr lang="en-US" sz="1600" kern="1200" dirty="0"/>
            <a:t> solar applications</a:t>
          </a:r>
        </a:p>
      </dsp:txBody>
      <dsp:txXfrm>
        <a:off x="15817" y="2758311"/>
        <a:ext cx="1960774" cy="468337"/>
      </dsp:txXfrm>
    </dsp:sp>
    <dsp:sp modelId="{C49E5AF5-3C0E-524D-998D-F2D4B61D7855}">
      <dsp:nvSpPr>
        <dsp:cNvPr id="0" name=""/>
        <dsp:cNvSpPr/>
      </dsp:nvSpPr>
      <dsp:spPr>
        <a:xfrm rot="5400000">
          <a:off x="952675" y="3284748"/>
          <a:ext cx="87058" cy="87058"/>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1D6B713-52A1-6F42-99BB-17FEBD157918}">
      <dsp:nvSpPr>
        <dsp:cNvPr id="0" name=""/>
        <dsp:cNvSpPr/>
      </dsp:nvSpPr>
      <dsp:spPr>
        <a:xfrm>
          <a:off x="1246" y="3415337"/>
          <a:ext cx="1989916" cy="497479"/>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solar collectors</a:t>
          </a:r>
        </a:p>
      </dsp:txBody>
      <dsp:txXfrm>
        <a:off x="15817" y="3429908"/>
        <a:ext cx="1960774" cy="468337"/>
      </dsp:txXfrm>
    </dsp:sp>
    <dsp:sp modelId="{262CEFED-F75A-5E46-8DEA-1FB605A641AA}">
      <dsp:nvSpPr>
        <dsp:cNvPr id="0" name=""/>
        <dsp:cNvSpPr/>
      </dsp:nvSpPr>
      <dsp:spPr>
        <a:xfrm>
          <a:off x="2269751" y="1400546"/>
          <a:ext cx="1989916" cy="4974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 phase I:2010-2013</a:t>
          </a:r>
        </a:p>
      </dsp:txBody>
      <dsp:txXfrm>
        <a:off x="2284322" y="1415117"/>
        <a:ext cx="1960774" cy="468337"/>
      </dsp:txXfrm>
    </dsp:sp>
    <dsp:sp modelId="{09963EA7-BA9B-244E-B2E1-642D3995D201}">
      <dsp:nvSpPr>
        <dsp:cNvPr id="0" name=""/>
        <dsp:cNvSpPr/>
      </dsp:nvSpPr>
      <dsp:spPr>
        <a:xfrm>
          <a:off x="4538256" y="1400546"/>
          <a:ext cx="1989916" cy="497479"/>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 Phase II: 2013 to 2017</a:t>
          </a:r>
        </a:p>
      </dsp:txBody>
      <dsp:txXfrm>
        <a:off x="4552827" y="1415117"/>
        <a:ext cx="1960774" cy="468337"/>
      </dsp:txXfrm>
    </dsp:sp>
    <dsp:sp modelId="{AF39CB1E-CD28-7E4A-8BB5-60E9FFCB0622}">
      <dsp:nvSpPr>
        <dsp:cNvPr id="0" name=""/>
        <dsp:cNvSpPr/>
      </dsp:nvSpPr>
      <dsp:spPr>
        <a:xfrm>
          <a:off x="6806761" y="1400546"/>
          <a:ext cx="1989916" cy="4974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Phase III: 2017 to 2022</a:t>
          </a:r>
        </a:p>
      </dsp:txBody>
      <dsp:txXfrm>
        <a:off x="6821332" y="1415117"/>
        <a:ext cx="1960774" cy="46833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62D62-CAD1-884D-90E4-FFB643AD2F8D}">
      <dsp:nvSpPr>
        <dsp:cNvPr id="0" name=""/>
        <dsp:cNvSpPr/>
      </dsp:nvSpPr>
      <dsp:spPr>
        <a:xfrm>
          <a:off x="0" y="66672"/>
          <a:ext cx="8797925" cy="3878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Solar dryer</a:t>
          </a:r>
        </a:p>
      </dsp:txBody>
      <dsp:txXfrm>
        <a:off x="18934" y="85606"/>
        <a:ext cx="8760057" cy="349987"/>
      </dsp:txXfrm>
    </dsp:sp>
    <dsp:sp modelId="{58B41185-F0B1-AB4A-99D7-DAED950C2EBA}">
      <dsp:nvSpPr>
        <dsp:cNvPr id="0" name=""/>
        <dsp:cNvSpPr/>
      </dsp:nvSpPr>
      <dsp:spPr>
        <a:xfrm>
          <a:off x="0" y="454527"/>
          <a:ext cx="8797925" cy="42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Food processing industry</a:t>
          </a:r>
        </a:p>
        <a:p>
          <a:pPr marL="114300" lvl="1" indent="-114300" algn="l" defTabSz="577850">
            <a:lnSpc>
              <a:spcPct val="90000"/>
            </a:lnSpc>
            <a:spcBef>
              <a:spcPct val="0"/>
            </a:spcBef>
            <a:spcAft>
              <a:spcPct val="20000"/>
            </a:spcAft>
            <a:buChar char="•"/>
          </a:pPr>
          <a:r>
            <a:rPr lang="en-US" sz="1300" kern="1200" dirty="0"/>
            <a:t> potato chips</a:t>
          </a:r>
        </a:p>
      </dsp:txBody>
      <dsp:txXfrm>
        <a:off x="0" y="454527"/>
        <a:ext cx="8797925" cy="422280"/>
      </dsp:txXfrm>
    </dsp:sp>
    <dsp:sp modelId="{8AE05700-4663-A946-BCD4-2C2B7EFF7813}">
      <dsp:nvSpPr>
        <dsp:cNvPr id="0" name=""/>
        <dsp:cNvSpPr/>
      </dsp:nvSpPr>
      <dsp:spPr>
        <a:xfrm>
          <a:off x="0" y="876807"/>
          <a:ext cx="8797925" cy="3878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 solar milking machines</a:t>
          </a:r>
        </a:p>
      </dsp:txBody>
      <dsp:txXfrm>
        <a:off x="18934" y="895741"/>
        <a:ext cx="8760057" cy="349987"/>
      </dsp:txXfrm>
    </dsp:sp>
    <dsp:sp modelId="{3E6C5BAC-C3F4-2E41-AC7D-AD06F0953A36}">
      <dsp:nvSpPr>
        <dsp:cNvPr id="0" name=""/>
        <dsp:cNvSpPr/>
      </dsp:nvSpPr>
      <dsp:spPr>
        <a:xfrm>
          <a:off x="0" y="1264662"/>
          <a:ext cx="8797925"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 Dairy industry</a:t>
          </a:r>
        </a:p>
      </dsp:txBody>
      <dsp:txXfrm>
        <a:off x="0" y="1264662"/>
        <a:ext cx="8797925" cy="281520"/>
      </dsp:txXfrm>
    </dsp:sp>
    <dsp:sp modelId="{AB3C05A6-A5E5-7944-BD10-A10CB37E4652}">
      <dsp:nvSpPr>
        <dsp:cNvPr id="0" name=""/>
        <dsp:cNvSpPr/>
      </dsp:nvSpPr>
      <dsp:spPr>
        <a:xfrm>
          <a:off x="0" y="1546182"/>
          <a:ext cx="8797925" cy="3878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 solar electric fences</a:t>
          </a:r>
        </a:p>
      </dsp:txBody>
      <dsp:txXfrm>
        <a:off x="18934" y="1565116"/>
        <a:ext cx="8760057" cy="349987"/>
      </dsp:txXfrm>
    </dsp:sp>
    <dsp:sp modelId="{D224665A-FD15-B44E-8015-77B76C22AAF4}">
      <dsp:nvSpPr>
        <dsp:cNvPr id="0" name=""/>
        <dsp:cNvSpPr/>
      </dsp:nvSpPr>
      <dsp:spPr>
        <a:xfrm>
          <a:off x="0" y="1934037"/>
          <a:ext cx="8797925"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 to keep away wild animals from farmland</a:t>
          </a:r>
        </a:p>
      </dsp:txBody>
      <dsp:txXfrm>
        <a:off x="0" y="1934037"/>
        <a:ext cx="8797925" cy="281520"/>
      </dsp:txXfrm>
    </dsp:sp>
    <dsp:sp modelId="{6C20C333-6512-B941-AA2A-E67764B8A3CE}">
      <dsp:nvSpPr>
        <dsp:cNvPr id="0" name=""/>
        <dsp:cNvSpPr/>
      </dsp:nvSpPr>
      <dsp:spPr>
        <a:xfrm>
          <a:off x="0" y="2215557"/>
          <a:ext cx="8797925" cy="3878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Solar desalination plants</a:t>
          </a:r>
        </a:p>
      </dsp:txBody>
      <dsp:txXfrm>
        <a:off x="18934" y="2234491"/>
        <a:ext cx="8760057" cy="349987"/>
      </dsp:txXfrm>
    </dsp:sp>
    <dsp:sp modelId="{500AACEC-39DE-7349-BB67-0F9AE15469D9}">
      <dsp:nvSpPr>
        <dsp:cNvPr id="0" name=""/>
        <dsp:cNvSpPr/>
      </dsp:nvSpPr>
      <dsp:spPr>
        <a:xfrm>
          <a:off x="0" y="2603412"/>
          <a:ext cx="8797925"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 in coastal areas</a:t>
          </a:r>
        </a:p>
      </dsp:txBody>
      <dsp:txXfrm>
        <a:off x="0" y="2603412"/>
        <a:ext cx="8797925" cy="281520"/>
      </dsp:txXfrm>
    </dsp:sp>
    <dsp:sp modelId="{4F233E19-0212-3B4B-927E-F15954BD5E45}">
      <dsp:nvSpPr>
        <dsp:cNvPr id="0" name=""/>
        <dsp:cNvSpPr/>
      </dsp:nvSpPr>
      <dsp:spPr>
        <a:xfrm>
          <a:off x="0" y="2884932"/>
          <a:ext cx="8797925" cy="3878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Solar E-Rickshaws</a:t>
          </a:r>
        </a:p>
      </dsp:txBody>
      <dsp:txXfrm>
        <a:off x="18934" y="2903866"/>
        <a:ext cx="8760057" cy="349987"/>
      </dsp:txXfrm>
    </dsp:sp>
    <dsp:sp modelId="{44DE9E32-C6D8-A043-9B75-1ACF12A33218}">
      <dsp:nvSpPr>
        <dsp:cNvPr id="0" name=""/>
        <dsp:cNvSpPr/>
      </dsp:nvSpPr>
      <dsp:spPr>
        <a:xfrm>
          <a:off x="0" y="3272787"/>
          <a:ext cx="8797925"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Can help in connectivity for </a:t>
          </a:r>
          <a:r>
            <a:rPr lang="en-US" sz="1300" kern="1200" dirty="0" err="1"/>
            <a:t>rurbanization</a:t>
          </a:r>
          <a:r>
            <a:rPr lang="en-US" sz="1300" kern="1200" dirty="0"/>
            <a:t> and PM Gram </a:t>
          </a:r>
          <a:r>
            <a:rPr lang="en-US" sz="1300" kern="1200" dirty="0" err="1"/>
            <a:t>Sadak</a:t>
          </a:r>
          <a:r>
            <a:rPr lang="en-US" sz="1300" kern="1200" dirty="0"/>
            <a:t> </a:t>
          </a:r>
          <a:r>
            <a:rPr lang="en-US" sz="1300" kern="1200" dirty="0" err="1"/>
            <a:t>Yojana</a:t>
          </a:r>
          <a:r>
            <a:rPr lang="en-US" sz="1300" kern="1200" dirty="0"/>
            <a:t>.</a:t>
          </a:r>
        </a:p>
      </dsp:txBody>
      <dsp:txXfrm>
        <a:off x="0" y="3272787"/>
        <a:ext cx="8797925" cy="281520"/>
      </dsp:txXfrm>
    </dsp:sp>
    <dsp:sp modelId="{D16C8415-B847-8349-B7B9-1E34031A66D0}">
      <dsp:nvSpPr>
        <dsp:cNvPr id="0" name=""/>
        <dsp:cNvSpPr/>
      </dsp:nvSpPr>
      <dsp:spPr>
        <a:xfrm>
          <a:off x="0" y="3554307"/>
          <a:ext cx="8797925" cy="3878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Reduce diesel consumption</a:t>
          </a:r>
        </a:p>
      </dsp:txBody>
      <dsp:txXfrm>
        <a:off x="18934" y="3573241"/>
        <a:ext cx="8760057" cy="349987"/>
      </dsp:txXfrm>
    </dsp:sp>
    <dsp:sp modelId="{D3BFEA3C-9507-6540-8ECE-5099884360C3}">
      <dsp:nvSpPr>
        <dsp:cNvPr id="0" name=""/>
        <dsp:cNvSpPr/>
      </dsp:nvSpPr>
      <dsp:spPr>
        <a:xfrm>
          <a:off x="0" y="3942162"/>
          <a:ext cx="8797925"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Solar tractor, Solar Water pump</a:t>
          </a:r>
        </a:p>
      </dsp:txBody>
      <dsp:txXfrm>
        <a:off x="0" y="3942162"/>
        <a:ext cx="8797925" cy="281520"/>
      </dsp:txXfrm>
    </dsp:sp>
    <dsp:sp modelId="{AE6F8335-E535-5443-B88D-5EFF349AFF1F}">
      <dsp:nvSpPr>
        <dsp:cNvPr id="0" name=""/>
        <dsp:cNvSpPr/>
      </dsp:nvSpPr>
      <dsp:spPr>
        <a:xfrm>
          <a:off x="0" y="4223682"/>
          <a:ext cx="8797925" cy="3878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Reduce Kerosene consumption- fire hazards</a:t>
          </a:r>
        </a:p>
      </dsp:txBody>
      <dsp:txXfrm>
        <a:off x="18934" y="4242616"/>
        <a:ext cx="8760057" cy="349987"/>
      </dsp:txXfrm>
    </dsp:sp>
    <dsp:sp modelId="{3670CA3B-B31E-334B-909A-555FCC3EA786}">
      <dsp:nvSpPr>
        <dsp:cNvPr id="0" name=""/>
        <dsp:cNvSpPr/>
      </dsp:nvSpPr>
      <dsp:spPr>
        <a:xfrm>
          <a:off x="0" y="4611537"/>
          <a:ext cx="8797925"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Solar Lanterns- substandard products- hence Solar Energy corp. Intervened.</a:t>
          </a:r>
        </a:p>
      </dsp:txBody>
      <dsp:txXfrm>
        <a:off x="0" y="4611537"/>
        <a:ext cx="8797925" cy="281520"/>
      </dsp:txXfrm>
    </dsp:sp>
    <dsp:sp modelId="{965C47CE-528A-2241-ABF3-8E27B7B4E94E}">
      <dsp:nvSpPr>
        <dsp:cNvPr id="0" name=""/>
        <dsp:cNvSpPr/>
      </dsp:nvSpPr>
      <dsp:spPr>
        <a:xfrm>
          <a:off x="0" y="4893057"/>
          <a:ext cx="8797925" cy="3878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Reduce firewood consumption</a:t>
          </a:r>
        </a:p>
      </dsp:txBody>
      <dsp:txXfrm>
        <a:off x="18934" y="4911991"/>
        <a:ext cx="8760057" cy="349987"/>
      </dsp:txXfrm>
    </dsp:sp>
    <dsp:sp modelId="{50339574-F874-1C42-A3B5-7695C5C80EED}">
      <dsp:nvSpPr>
        <dsp:cNvPr id="0" name=""/>
        <dsp:cNvSpPr/>
      </dsp:nvSpPr>
      <dsp:spPr>
        <a:xfrm>
          <a:off x="0" y="5280912"/>
          <a:ext cx="8797925" cy="42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33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85% of Rural India depends on solid fuels for cooking- Census 2011</a:t>
          </a:r>
        </a:p>
        <a:p>
          <a:pPr marL="114300" lvl="1" indent="-114300" algn="l" defTabSz="577850">
            <a:lnSpc>
              <a:spcPct val="90000"/>
            </a:lnSpc>
            <a:spcBef>
              <a:spcPct val="0"/>
            </a:spcBef>
            <a:spcAft>
              <a:spcPct val="20000"/>
            </a:spcAft>
            <a:buChar char="•"/>
          </a:pPr>
          <a:endParaRPr lang="en-US" sz="1300" kern="1200" dirty="0"/>
        </a:p>
      </dsp:txBody>
      <dsp:txXfrm>
        <a:off x="0" y="5280912"/>
        <a:ext cx="8797925" cy="42228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33419-53CB-4C87-B7D2-E3E750DBB8BE}">
      <dsp:nvSpPr>
        <dsp:cNvPr id="0" name=""/>
        <dsp:cNvSpPr/>
      </dsp:nvSpPr>
      <dsp:spPr>
        <a:xfrm rot="5400000">
          <a:off x="419239" y="1547165"/>
          <a:ext cx="1241974" cy="206661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798C1-928E-4D71-B595-E73FA17E8DE9}">
      <dsp:nvSpPr>
        <dsp:cNvPr id="0" name=""/>
        <dsp:cNvSpPr/>
      </dsp:nvSpPr>
      <dsp:spPr>
        <a:xfrm>
          <a:off x="211923" y="216463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Small Hydro</a:t>
          </a:r>
        </a:p>
      </dsp:txBody>
      <dsp:txXfrm>
        <a:off x="211923" y="2164639"/>
        <a:ext cx="1865753" cy="1635442"/>
      </dsp:txXfrm>
    </dsp:sp>
    <dsp:sp modelId="{CF331E8A-240F-4321-8066-1ABC542EFA4E}">
      <dsp:nvSpPr>
        <dsp:cNvPr id="0" name=""/>
        <dsp:cNvSpPr/>
      </dsp:nvSpPr>
      <dsp:spPr>
        <a:xfrm>
          <a:off x="1725647" y="1395019"/>
          <a:ext cx="352028" cy="352028"/>
        </a:xfrm>
        <a:prstGeom prst="triangle">
          <a:avLst>
            <a:gd name="adj" fmla="val 100000"/>
          </a:avLst>
        </a:prstGeom>
        <a:solidFill>
          <a:schemeClr val="accent3">
            <a:hueOff val="-930162"/>
            <a:satOff val="-5095"/>
            <a:lumOff val="1569"/>
            <a:alphaOff val="0"/>
          </a:schemeClr>
        </a:solidFill>
        <a:ln w="12700" cap="flat" cmpd="sng" algn="ctr">
          <a:solidFill>
            <a:schemeClr val="accent3">
              <a:hueOff val="-930162"/>
              <a:satOff val="-5095"/>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85E187-03CF-4FFB-9D0B-194855BC3F99}">
      <dsp:nvSpPr>
        <dsp:cNvPr id="0" name=""/>
        <dsp:cNvSpPr/>
      </dsp:nvSpPr>
      <dsp:spPr>
        <a:xfrm rot="5400000">
          <a:off x="2703286" y="981976"/>
          <a:ext cx="1241974" cy="2066617"/>
        </a:xfrm>
        <a:prstGeom prst="corner">
          <a:avLst>
            <a:gd name="adj1" fmla="val 16120"/>
            <a:gd name="adj2" fmla="val 16110"/>
          </a:avLst>
        </a:prstGeom>
        <a:solidFill>
          <a:schemeClr val="accent3">
            <a:hueOff val="-1860324"/>
            <a:satOff val="-10190"/>
            <a:lumOff val="3137"/>
            <a:alphaOff val="0"/>
          </a:schemeClr>
        </a:solidFill>
        <a:ln w="12700" cap="flat" cmpd="sng" algn="ctr">
          <a:solidFill>
            <a:schemeClr val="accent3">
              <a:hueOff val="-1860324"/>
              <a:satOff val="-10190"/>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19473-6E50-4A6B-8AC9-C025CC9BF3C8}">
      <dsp:nvSpPr>
        <dsp:cNvPr id="0" name=""/>
        <dsp:cNvSpPr/>
      </dsp:nvSpPr>
      <dsp:spPr>
        <a:xfrm>
          <a:off x="2495970" y="159944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Biomass</a:t>
          </a:r>
        </a:p>
      </dsp:txBody>
      <dsp:txXfrm>
        <a:off x="2495970" y="1599449"/>
        <a:ext cx="1865753" cy="1635442"/>
      </dsp:txXfrm>
    </dsp:sp>
    <dsp:sp modelId="{0B9265C7-5B95-4698-B5D4-C3C4696C58B3}">
      <dsp:nvSpPr>
        <dsp:cNvPr id="0" name=""/>
        <dsp:cNvSpPr/>
      </dsp:nvSpPr>
      <dsp:spPr>
        <a:xfrm>
          <a:off x="4009694" y="829829"/>
          <a:ext cx="352028" cy="352028"/>
        </a:xfrm>
        <a:prstGeom prst="triangle">
          <a:avLst>
            <a:gd name="adj" fmla="val 100000"/>
          </a:avLst>
        </a:prstGeom>
        <a:solidFill>
          <a:schemeClr val="accent3">
            <a:hueOff val="-2790486"/>
            <a:satOff val="-15286"/>
            <a:lumOff val="4706"/>
            <a:alphaOff val="0"/>
          </a:schemeClr>
        </a:solidFill>
        <a:ln w="12700" cap="flat" cmpd="sng" algn="ctr">
          <a:solidFill>
            <a:schemeClr val="accent3">
              <a:hueOff val="-2790486"/>
              <a:satOff val="-15286"/>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E4519-126C-4AE3-A651-46328CF00D14}">
      <dsp:nvSpPr>
        <dsp:cNvPr id="0" name=""/>
        <dsp:cNvSpPr/>
      </dsp:nvSpPr>
      <dsp:spPr>
        <a:xfrm rot="5400000">
          <a:off x="4987333" y="416786"/>
          <a:ext cx="1241974" cy="2066617"/>
        </a:xfrm>
        <a:prstGeom prst="corner">
          <a:avLst>
            <a:gd name="adj1" fmla="val 16120"/>
            <a:gd name="adj2" fmla="val 16110"/>
          </a:avLst>
        </a:prstGeom>
        <a:solidFill>
          <a:schemeClr val="accent3">
            <a:hueOff val="-3720648"/>
            <a:satOff val="-20381"/>
            <a:lumOff val="6275"/>
            <a:alphaOff val="0"/>
          </a:schemeClr>
        </a:solidFill>
        <a:ln w="12700" cap="flat" cmpd="sng" algn="ctr">
          <a:solidFill>
            <a:schemeClr val="accent3">
              <a:hueOff val="-3720648"/>
              <a:satOff val="-20381"/>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E80F2-2A15-4D68-ACE0-39F5F311E044}">
      <dsp:nvSpPr>
        <dsp:cNvPr id="0" name=""/>
        <dsp:cNvSpPr/>
      </dsp:nvSpPr>
      <dsp:spPr>
        <a:xfrm>
          <a:off x="4780017" y="1034259"/>
          <a:ext cx="1865753" cy="1635442"/>
        </a:xfrm>
        <a:prstGeom prst="rect">
          <a:avLst/>
        </a:prstGeom>
        <a:solidFill>
          <a:srgbClr val="FFC000"/>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Wind</a:t>
          </a:r>
        </a:p>
      </dsp:txBody>
      <dsp:txXfrm>
        <a:off x="4780017" y="1034259"/>
        <a:ext cx="1865753" cy="1635442"/>
      </dsp:txXfrm>
    </dsp:sp>
    <dsp:sp modelId="{503A4E7C-DCC7-4876-988C-74EF011D1F28}">
      <dsp:nvSpPr>
        <dsp:cNvPr id="0" name=""/>
        <dsp:cNvSpPr/>
      </dsp:nvSpPr>
      <dsp:spPr>
        <a:xfrm>
          <a:off x="6293741" y="264639"/>
          <a:ext cx="352028" cy="352028"/>
        </a:xfrm>
        <a:prstGeom prst="triangle">
          <a:avLst>
            <a:gd name="adj" fmla="val 100000"/>
          </a:avLst>
        </a:prstGeom>
        <a:solidFill>
          <a:schemeClr val="accent3">
            <a:hueOff val="-4650810"/>
            <a:satOff val="-25476"/>
            <a:lumOff val="7843"/>
            <a:alphaOff val="0"/>
          </a:schemeClr>
        </a:solidFill>
        <a:ln w="12700" cap="flat" cmpd="sng" algn="ctr">
          <a:solidFill>
            <a:schemeClr val="accent3">
              <a:hueOff val="-4650810"/>
              <a:satOff val="-25476"/>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E4D8F-ED03-47D3-88DE-D4DDAD8B32A2}">
      <dsp:nvSpPr>
        <dsp:cNvPr id="0" name=""/>
        <dsp:cNvSpPr/>
      </dsp:nvSpPr>
      <dsp:spPr>
        <a:xfrm rot="5400000">
          <a:off x="7271380" y="-148403"/>
          <a:ext cx="1241974" cy="2066617"/>
        </a:xfrm>
        <a:prstGeom prst="corner">
          <a:avLst>
            <a:gd name="adj1" fmla="val 16120"/>
            <a:gd name="adj2" fmla="val 16110"/>
          </a:avLst>
        </a:prstGeom>
        <a:solidFill>
          <a:schemeClr val="accent3">
            <a:hueOff val="-5580972"/>
            <a:satOff val="-30571"/>
            <a:lumOff val="9412"/>
            <a:alphaOff val="0"/>
          </a:schemeClr>
        </a:solidFill>
        <a:ln w="12700" cap="flat" cmpd="sng" algn="ctr">
          <a:solidFill>
            <a:schemeClr val="accent3">
              <a:hueOff val="-5580972"/>
              <a:satOff val="-30571"/>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2D3D3-29A1-487E-835B-C67CAE3196FF}">
      <dsp:nvSpPr>
        <dsp:cNvPr id="0" name=""/>
        <dsp:cNvSpPr/>
      </dsp:nvSpPr>
      <dsp:spPr>
        <a:xfrm>
          <a:off x="7064064" y="469070"/>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Solar</a:t>
          </a:r>
        </a:p>
      </dsp:txBody>
      <dsp:txXfrm>
        <a:off x="7064064" y="469070"/>
        <a:ext cx="1865753" cy="163544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96AA7-ED77-472A-95EE-80E4AEFF5EDB}">
      <dsp:nvSpPr>
        <dsp:cNvPr id="0" name=""/>
        <dsp:cNvSpPr/>
      </dsp:nvSpPr>
      <dsp:spPr>
        <a:xfrm>
          <a:off x="1073" y="1400141"/>
          <a:ext cx="4188465" cy="251307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Stall regulated</a:t>
          </a:r>
        </a:p>
        <a:p>
          <a:pPr marL="285750" lvl="1" indent="-285750" algn="l" defTabSz="1511300">
            <a:lnSpc>
              <a:spcPct val="90000"/>
            </a:lnSpc>
            <a:spcBef>
              <a:spcPct val="0"/>
            </a:spcBef>
            <a:spcAft>
              <a:spcPct val="15000"/>
            </a:spcAft>
            <a:buChar char="•"/>
          </a:pPr>
          <a:r>
            <a:rPr lang="en-US" sz="3400" kern="1200" dirty="0"/>
            <a:t>Fixed rotor blades</a:t>
          </a:r>
        </a:p>
      </dsp:txBody>
      <dsp:txXfrm>
        <a:off x="1073" y="1400141"/>
        <a:ext cx="4188465" cy="2513079"/>
      </dsp:txXfrm>
    </dsp:sp>
    <dsp:sp modelId="{D71DCF10-FEF9-42A6-A1C8-FD46920D7FB0}">
      <dsp:nvSpPr>
        <dsp:cNvPr id="0" name=""/>
        <dsp:cNvSpPr/>
      </dsp:nvSpPr>
      <dsp:spPr>
        <a:xfrm>
          <a:off x="4608385" y="1400141"/>
          <a:ext cx="4188465" cy="251307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Pitch regulated</a:t>
          </a:r>
        </a:p>
        <a:p>
          <a:pPr marL="285750" lvl="1" indent="-285750" algn="l" defTabSz="1511300">
            <a:lnSpc>
              <a:spcPct val="90000"/>
            </a:lnSpc>
            <a:spcBef>
              <a:spcPct val="0"/>
            </a:spcBef>
            <a:spcAft>
              <a:spcPct val="15000"/>
            </a:spcAft>
            <a:buChar char="•"/>
          </a:pPr>
          <a:r>
            <a:rPr lang="en-US" sz="3400" kern="1200" dirty="0"/>
            <a:t>Blades change angle depending on wind speed </a:t>
          </a:r>
        </a:p>
      </dsp:txBody>
      <dsp:txXfrm>
        <a:off x="4608385" y="1400141"/>
        <a:ext cx="4188465" cy="251307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33419-53CB-4C87-B7D2-E3E750DBB8BE}">
      <dsp:nvSpPr>
        <dsp:cNvPr id="0" name=""/>
        <dsp:cNvSpPr/>
      </dsp:nvSpPr>
      <dsp:spPr>
        <a:xfrm rot="5400000">
          <a:off x="419239" y="1547165"/>
          <a:ext cx="1241974" cy="206661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798C1-928E-4D71-B595-E73FA17E8DE9}">
      <dsp:nvSpPr>
        <dsp:cNvPr id="0" name=""/>
        <dsp:cNvSpPr/>
      </dsp:nvSpPr>
      <dsp:spPr>
        <a:xfrm>
          <a:off x="211923" y="216463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Small Hydro</a:t>
          </a:r>
        </a:p>
      </dsp:txBody>
      <dsp:txXfrm>
        <a:off x="211923" y="2164639"/>
        <a:ext cx="1865753" cy="1635442"/>
      </dsp:txXfrm>
    </dsp:sp>
    <dsp:sp modelId="{CF331E8A-240F-4321-8066-1ABC542EFA4E}">
      <dsp:nvSpPr>
        <dsp:cNvPr id="0" name=""/>
        <dsp:cNvSpPr/>
      </dsp:nvSpPr>
      <dsp:spPr>
        <a:xfrm>
          <a:off x="1725647" y="1395019"/>
          <a:ext cx="352028" cy="352028"/>
        </a:xfrm>
        <a:prstGeom prst="triangle">
          <a:avLst>
            <a:gd name="adj" fmla="val 100000"/>
          </a:avLst>
        </a:prstGeom>
        <a:solidFill>
          <a:schemeClr val="accent3">
            <a:hueOff val="-930162"/>
            <a:satOff val="-5095"/>
            <a:lumOff val="1569"/>
            <a:alphaOff val="0"/>
          </a:schemeClr>
        </a:solidFill>
        <a:ln w="12700" cap="flat" cmpd="sng" algn="ctr">
          <a:solidFill>
            <a:schemeClr val="accent3">
              <a:hueOff val="-930162"/>
              <a:satOff val="-5095"/>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85E187-03CF-4FFB-9D0B-194855BC3F99}">
      <dsp:nvSpPr>
        <dsp:cNvPr id="0" name=""/>
        <dsp:cNvSpPr/>
      </dsp:nvSpPr>
      <dsp:spPr>
        <a:xfrm rot="5400000">
          <a:off x="2703286" y="981976"/>
          <a:ext cx="1241974" cy="2066617"/>
        </a:xfrm>
        <a:prstGeom prst="corner">
          <a:avLst>
            <a:gd name="adj1" fmla="val 16120"/>
            <a:gd name="adj2" fmla="val 16110"/>
          </a:avLst>
        </a:prstGeom>
        <a:solidFill>
          <a:schemeClr val="accent3">
            <a:hueOff val="-1860324"/>
            <a:satOff val="-10190"/>
            <a:lumOff val="3137"/>
            <a:alphaOff val="0"/>
          </a:schemeClr>
        </a:solidFill>
        <a:ln w="12700" cap="flat" cmpd="sng" algn="ctr">
          <a:solidFill>
            <a:schemeClr val="accent3">
              <a:hueOff val="-1860324"/>
              <a:satOff val="-10190"/>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19473-6E50-4A6B-8AC9-C025CC9BF3C8}">
      <dsp:nvSpPr>
        <dsp:cNvPr id="0" name=""/>
        <dsp:cNvSpPr/>
      </dsp:nvSpPr>
      <dsp:spPr>
        <a:xfrm>
          <a:off x="2495970" y="1599449"/>
          <a:ext cx="1865753" cy="1635442"/>
        </a:xfrm>
        <a:prstGeom prst="rect">
          <a:avLst/>
        </a:prstGeom>
        <a:solidFill>
          <a:srgbClr val="FFC000"/>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Biomass</a:t>
          </a:r>
        </a:p>
      </dsp:txBody>
      <dsp:txXfrm>
        <a:off x="2495970" y="1599449"/>
        <a:ext cx="1865753" cy="1635442"/>
      </dsp:txXfrm>
    </dsp:sp>
    <dsp:sp modelId="{0B9265C7-5B95-4698-B5D4-C3C4696C58B3}">
      <dsp:nvSpPr>
        <dsp:cNvPr id="0" name=""/>
        <dsp:cNvSpPr/>
      </dsp:nvSpPr>
      <dsp:spPr>
        <a:xfrm>
          <a:off x="4009694" y="829829"/>
          <a:ext cx="352028" cy="352028"/>
        </a:xfrm>
        <a:prstGeom prst="triangle">
          <a:avLst>
            <a:gd name="adj" fmla="val 100000"/>
          </a:avLst>
        </a:prstGeom>
        <a:solidFill>
          <a:schemeClr val="accent3">
            <a:hueOff val="-2790486"/>
            <a:satOff val="-15286"/>
            <a:lumOff val="4706"/>
            <a:alphaOff val="0"/>
          </a:schemeClr>
        </a:solidFill>
        <a:ln w="12700" cap="flat" cmpd="sng" algn="ctr">
          <a:solidFill>
            <a:schemeClr val="accent3">
              <a:hueOff val="-2790486"/>
              <a:satOff val="-15286"/>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E4519-126C-4AE3-A651-46328CF00D14}">
      <dsp:nvSpPr>
        <dsp:cNvPr id="0" name=""/>
        <dsp:cNvSpPr/>
      </dsp:nvSpPr>
      <dsp:spPr>
        <a:xfrm rot="5400000">
          <a:off x="4987333" y="416786"/>
          <a:ext cx="1241974" cy="2066617"/>
        </a:xfrm>
        <a:prstGeom prst="corner">
          <a:avLst>
            <a:gd name="adj1" fmla="val 16120"/>
            <a:gd name="adj2" fmla="val 16110"/>
          </a:avLst>
        </a:prstGeom>
        <a:solidFill>
          <a:schemeClr val="accent3">
            <a:hueOff val="-3720648"/>
            <a:satOff val="-20381"/>
            <a:lumOff val="6275"/>
            <a:alphaOff val="0"/>
          </a:schemeClr>
        </a:solidFill>
        <a:ln w="12700" cap="flat" cmpd="sng" algn="ctr">
          <a:solidFill>
            <a:schemeClr val="accent3">
              <a:hueOff val="-3720648"/>
              <a:satOff val="-20381"/>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E80F2-2A15-4D68-ACE0-39F5F311E044}">
      <dsp:nvSpPr>
        <dsp:cNvPr id="0" name=""/>
        <dsp:cNvSpPr/>
      </dsp:nvSpPr>
      <dsp:spPr>
        <a:xfrm>
          <a:off x="4780017" y="103425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Wind</a:t>
          </a:r>
        </a:p>
      </dsp:txBody>
      <dsp:txXfrm>
        <a:off x="4780017" y="1034259"/>
        <a:ext cx="1865753" cy="1635442"/>
      </dsp:txXfrm>
    </dsp:sp>
    <dsp:sp modelId="{503A4E7C-DCC7-4876-988C-74EF011D1F28}">
      <dsp:nvSpPr>
        <dsp:cNvPr id="0" name=""/>
        <dsp:cNvSpPr/>
      </dsp:nvSpPr>
      <dsp:spPr>
        <a:xfrm>
          <a:off x="6293741" y="264639"/>
          <a:ext cx="352028" cy="352028"/>
        </a:xfrm>
        <a:prstGeom prst="triangle">
          <a:avLst>
            <a:gd name="adj" fmla="val 100000"/>
          </a:avLst>
        </a:prstGeom>
        <a:solidFill>
          <a:schemeClr val="accent3">
            <a:hueOff val="-4650810"/>
            <a:satOff val="-25476"/>
            <a:lumOff val="7843"/>
            <a:alphaOff val="0"/>
          </a:schemeClr>
        </a:solidFill>
        <a:ln w="12700" cap="flat" cmpd="sng" algn="ctr">
          <a:solidFill>
            <a:schemeClr val="accent3">
              <a:hueOff val="-4650810"/>
              <a:satOff val="-25476"/>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E4D8F-ED03-47D3-88DE-D4DDAD8B32A2}">
      <dsp:nvSpPr>
        <dsp:cNvPr id="0" name=""/>
        <dsp:cNvSpPr/>
      </dsp:nvSpPr>
      <dsp:spPr>
        <a:xfrm rot="5400000">
          <a:off x="7271380" y="-148403"/>
          <a:ext cx="1241974" cy="2066617"/>
        </a:xfrm>
        <a:prstGeom prst="corner">
          <a:avLst>
            <a:gd name="adj1" fmla="val 16120"/>
            <a:gd name="adj2" fmla="val 16110"/>
          </a:avLst>
        </a:prstGeom>
        <a:solidFill>
          <a:schemeClr val="accent3">
            <a:hueOff val="-5580972"/>
            <a:satOff val="-30571"/>
            <a:lumOff val="9412"/>
            <a:alphaOff val="0"/>
          </a:schemeClr>
        </a:solidFill>
        <a:ln w="12700" cap="flat" cmpd="sng" algn="ctr">
          <a:solidFill>
            <a:schemeClr val="accent3">
              <a:hueOff val="-5580972"/>
              <a:satOff val="-30571"/>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2D3D3-29A1-487E-835B-C67CAE3196FF}">
      <dsp:nvSpPr>
        <dsp:cNvPr id="0" name=""/>
        <dsp:cNvSpPr/>
      </dsp:nvSpPr>
      <dsp:spPr>
        <a:xfrm>
          <a:off x="7064064" y="469070"/>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Solar</a:t>
          </a:r>
        </a:p>
      </dsp:txBody>
      <dsp:txXfrm>
        <a:off x="7064064" y="469070"/>
        <a:ext cx="1865753" cy="163544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8AA93-1BC9-4307-82A7-84D546C16AAF}">
      <dsp:nvSpPr>
        <dsp:cNvPr id="0" name=""/>
        <dsp:cNvSpPr/>
      </dsp:nvSpPr>
      <dsp:spPr>
        <a:xfrm>
          <a:off x="1231" y="663819"/>
          <a:ext cx="0" cy="4836868"/>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BCDCA1-0355-49D9-9037-D1E128E8B0C0}">
      <dsp:nvSpPr>
        <dsp:cNvPr id="0" name=""/>
        <dsp:cNvSpPr/>
      </dsp:nvSpPr>
      <dsp:spPr>
        <a:xfrm>
          <a:off x="135588" y="825048"/>
          <a:ext cx="2543924" cy="2176590"/>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68B3C-947C-42A7-A2E3-0C778B2F81AE}">
      <dsp:nvSpPr>
        <dsp:cNvPr id="0" name=""/>
        <dsp:cNvSpPr/>
      </dsp:nvSpPr>
      <dsp:spPr>
        <a:xfrm>
          <a:off x="135588" y="3001638"/>
          <a:ext cx="2543924" cy="249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Biogas (45-65% CH</a:t>
          </a:r>
          <a:r>
            <a:rPr lang="en-US" sz="2700" kern="1200" baseline="-25000" dirty="0"/>
            <a:t>3</a:t>
          </a:r>
          <a:r>
            <a:rPr lang="en-US" sz="2700" kern="1200" dirty="0"/>
            <a:t>)</a:t>
          </a:r>
        </a:p>
        <a:p>
          <a:pPr marL="228600" lvl="1" indent="-228600" algn="l" defTabSz="1200150">
            <a:lnSpc>
              <a:spcPct val="90000"/>
            </a:lnSpc>
            <a:spcBef>
              <a:spcPct val="0"/>
            </a:spcBef>
            <a:spcAft>
              <a:spcPct val="15000"/>
            </a:spcAft>
            <a:buChar char="•"/>
          </a:pPr>
          <a:r>
            <a:rPr lang="en-US" sz="2700" kern="1200" dirty="0"/>
            <a:t>Slurry/Manure: both NPK &amp; Micronutrient</a:t>
          </a:r>
        </a:p>
      </dsp:txBody>
      <dsp:txXfrm>
        <a:off x="135588" y="3001638"/>
        <a:ext cx="2543924" cy="2499048"/>
      </dsp:txXfrm>
    </dsp:sp>
    <dsp:sp modelId="{654BCC0D-2EAD-47D4-9BFD-AC543CB0DE36}">
      <dsp:nvSpPr>
        <dsp:cNvPr id="0" name=""/>
        <dsp:cNvSpPr/>
      </dsp:nvSpPr>
      <dsp:spPr>
        <a:xfrm>
          <a:off x="1231" y="126389"/>
          <a:ext cx="2687149" cy="5374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US" sz="2700" kern="1200" dirty="0"/>
            <a:t>Anaerobic Digestion</a:t>
          </a:r>
        </a:p>
      </dsp:txBody>
      <dsp:txXfrm>
        <a:off x="1231" y="126389"/>
        <a:ext cx="2687149" cy="537429"/>
      </dsp:txXfrm>
    </dsp:sp>
    <dsp:sp modelId="{8B9A8C13-EFE7-49CA-8A31-58C335A972E2}">
      <dsp:nvSpPr>
        <dsp:cNvPr id="0" name=""/>
        <dsp:cNvSpPr/>
      </dsp:nvSpPr>
      <dsp:spPr>
        <a:xfrm>
          <a:off x="3114125" y="663819"/>
          <a:ext cx="0" cy="4836868"/>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646E32-06C8-45D3-B7C7-01DA6D870F48}">
      <dsp:nvSpPr>
        <dsp:cNvPr id="0" name=""/>
        <dsp:cNvSpPr/>
      </dsp:nvSpPr>
      <dsp:spPr>
        <a:xfrm>
          <a:off x="3248482" y="825048"/>
          <a:ext cx="2543924" cy="2176590"/>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F7868-D0D5-4DD4-B2E6-717FE33A3DB6}">
      <dsp:nvSpPr>
        <dsp:cNvPr id="0" name=""/>
        <dsp:cNvSpPr/>
      </dsp:nvSpPr>
      <dsp:spPr>
        <a:xfrm>
          <a:off x="3248482" y="3001638"/>
          <a:ext cx="2543924" cy="249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drying</a:t>
          </a:r>
        </a:p>
        <a:p>
          <a:pPr marL="228600" lvl="1" indent="-228600" algn="l" defTabSz="1200150">
            <a:lnSpc>
              <a:spcPct val="90000"/>
            </a:lnSpc>
            <a:spcBef>
              <a:spcPct val="0"/>
            </a:spcBef>
            <a:spcAft>
              <a:spcPct val="15000"/>
            </a:spcAft>
            <a:buChar char="•"/>
          </a:pPr>
          <a:r>
            <a:rPr lang="en-US" sz="2700" kern="1200" dirty="0"/>
            <a:t>Palletization</a:t>
          </a:r>
        </a:p>
        <a:p>
          <a:pPr marL="228600" lvl="1" indent="-228600" algn="l" defTabSz="1200150">
            <a:lnSpc>
              <a:spcPct val="90000"/>
            </a:lnSpc>
            <a:spcBef>
              <a:spcPct val="0"/>
            </a:spcBef>
            <a:spcAft>
              <a:spcPct val="15000"/>
            </a:spcAft>
            <a:buChar char="•"/>
          </a:pPr>
          <a:r>
            <a:rPr lang="en-US" sz="2700" kern="1200" dirty="0"/>
            <a:t>briquettes</a:t>
          </a:r>
        </a:p>
        <a:p>
          <a:pPr marL="228600" lvl="1" indent="-228600" algn="l" defTabSz="1200150">
            <a:lnSpc>
              <a:spcPct val="90000"/>
            </a:lnSpc>
            <a:spcBef>
              <a:spcPct val="0"/>
            </a:spcBef>
            <a:spcAft>
              <a:spcPct val="15000"/>
            </a:spcAft>
            <a:buChar char="•"/>
          </a:pPr>
          <a:r>
            <a:rPr lang="en-US" sz="2700" kern="1200" dirty="0"/>
            <a:t>Cheaper &lt;LPG </a:t>
          </a:r>
        </a:p>
      </dsp:txBody>
      <dsp:txXfrm>
        <a:off x="3248482" y="3001638"/>
        <a:ext cx="2543924" cy="2499048"/>
      </dsp:txXfrm>
    </dsp:sp>
    <dsp:sp modelId="{D34C75F9-8ADE-431C-968F-F1BFFFEE0CBB}">
      <dsp:nvSpPr>
        <dsp:cNvPr id="0" name=""/>
        <dsp:cNvSpPr/>
      </dsp:nvSpPr>
      <dsp:spPr>
        <a:xfrm>
          <a:off x="3114125" y="126389"/>
          <a:ext cx="2687149" cy="5374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US" sz="2700" kern="1200" dirty="0"/>
            <a:t>Refuse Derived Fuel</a:t>
          </a:r>
        </a:p>
      </dsp:txBody>
      <dsp:txXfrm>
        <a:off x="3114125" y="126389"/>
        <a:ext cx="2687149" cy="537429"/>
      </dsp:txXfrm>
    </dsp:sp>
    <dsp:sp modelId="{93F9548D-E02F-4E4C-A117-FC4D4756A9C9}">
      <dsp:nvSpPr>
        <dsp:cNvPr id="0" name=""/>
        <dsp:cNvSpPr/>
      </dsp:nvSpPr>
      <dsp:spPr>
        <a:xfrm>
          <a:off x="6227019" y="663819"/>
          <a:ext cx="0" cy="4836868"/>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6EF2F1-945E-4A06-A2A2-32536DD8CF76}">
      <dsp:nvSpPr>
        <dsp:cNvPr id="0" name=""/>
        <dsp:cNvSpPr/>
      </dsp:nvSpPr>
      <dsp:spPr>
        <a:xfrm>
          <a:off x="6361377" y="825048"/>
          <a:ext cx="2543924" cy="2176590"/>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7A0C62-E876-4795-8D87-27E038B17533}">
      <dsp:nvSpPr>
        <dsp:cNvPr id="0" name=""/>
        <dsp:cNvSpPr/>
      </dsp:nvSpPr>
      <dsp:spPr>
        <a:xfrm>
          <a:off x="6361377" y="3001638"/>
          <a:ext cx="2543924" cy="249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88900" rIns="88900" bIns="88900"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Partial oxidation</a:t>
          </a:r>
        </a:p>
        <a:p>
          <a:pPr marL="228600" lvl="1" indent="-228600" algn="l" defTabSz="1200150">
            <a:lnSpc>
              <a:spcPct val="90000"/>
            </a:lnSpc>
            <a:spcBef>
              <a:spcPct val="0"/>
            </a:spcBef>
            <a:spcAft>
              <a:spcPct val="15000"/>
            </a:spcAft>
            <a:buChar char="•"/>
          </a:pPr>
          <a:r>
            <a:rPr lang="en-US" sz="2700" kern="1200" dirty="0"/>
            <a:t>Syngas / solid char/ bio-oil</a:t>
          </a:r>
        </a:p>
        <a:p>
          <a:pPr marL="228600" lvl="1" indent="-228600" algn="l" defTabSz="1200150">
            <a:lnSpc>
              <a:spcPct val="90000"/>
            </a:lnSpc>
            <a:spcBef>
              <a:spcPct val="0"/>
            </a:spcBef>
            <a:spcAft>
              <a:spcPct val="15000"/>
            </a:spcAft>
            <a:buChar char="•"/>
          </a:pPr>
          <a:r>
            <a:rPr lang="en-US" sz="2700" kern="1200" dirty="0"/>
            <a:t>Electricity, ceramic industry</a:t>
          </a:r>
        </a:p>
      </dsp:txBody>
      <dsp:txXfrm>
        <a:off x="6361377" y="3001638"/>
        <a:ext cx="2543924" cy="2499048"/>
      </dsp:txXfrm>
    </dsp:sp>
    <dsp:sp modelId="{C7B8E7D5-D9DA-4054-9375-A55C17C37CC3}">
      <dsp:nvSpPr>
        <dsp:cNvPr id="0" name=""/>
        <dsp:cNvSpPr/>
      </dsp:nvSpPr>
      <dsp:spPr>
        <a:xfrm>
          <a:off x="6227019" y="126389"/>
          <a:ext cx="2687149" cy="5374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US" sz="2700" kern="1200" dirty="0"/>
            <a:t>Gasifiers</a:t>
          </a:r>
        </a:p>
      </dsp:txBody>
      <dsp:txXfrm>
        <a:off x="6227019" y="126389"/>
        <a:ext cx="2687149" cy="53742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BA6CE-2E57-4B09-9550-B616FB0CE392}">
      <dsp:nvSpPr>
        <dsp:cNvPr id="0" name=""/>
        <dsp:cNvSpPr/>
      </dsp:nvSpPr>
      <dsp:spPr>
        <a:xfrm rot="5400000">
          <a:off x="547973" y="1640082"/>
          <a:ext cx="1645220" cy="273761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132C91-345E-4AF6-8ED0-99F1B7B53E73}">
      <dsp:nvSpPr>
        <dsp:cNvPr id="0" name=""/>
        <dsp:cNvSpPr/>
      </dsp:nvSpPr>
      <dsp:spPr>
        <a:xfrm>
          <a:off x="273345" y="2458037"/>
          <a:ext cx="2471529" cy="216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Biogas</a:t>
          </a:r>
        </a:p>
        <a:p>
          <a:pPr marL="228600" lvl="1" indent="-228600" algn="l" defTabSz="1022350">
            <a:lnSpc>
              <a:spcPct val="90000"/>
            </a:lnSpc>
            <a:spcBef>
              <a:spcPct val="0"/>
            </a:spcBef>
            <a:spcAft>
              <a:spcPct val="15000"/>
            </a:spcAft>
            <a:buChar char="•"/>
          </a:pPr>
          <a:r>
            <a:rPr lang="en-US" sz="2300" kern="1200" dirty="0"/>
            <a:t>CH</a:t>
          </a:r>
          <a:r>
            <a:rPr lang="en-US" sz="2300" kern="1200" baseline="-25000" dirty="0"/>
            <a:t>3</a:t>
          </a:r>
          <a:r>
            <a:rPr lang="en-US" sz="2300" kern="1200" dirty="0"/>
            <a:t>: 70%</a:t>
          </a:r>
        </a:p>
        <a:p>
          <a:pPr marL="228600" lvl="1" indent="-228600" algn="l" defTabSz="1022350">
            <a:lnSpc>
              <a:spcPct val="90000"/>
            </a:lnSpc>
            <a:spcBef>
              <a:spcPct val="0"/>
            </a:spcBef>
            <a:spcAft>
              <a:spcPct val="15000"/>
            </a:spcAft>
            <a:buChar char="•"/>
          </a:pPr>
          <a:r>
            <a:rPr lang="en-US" sz="2300" kern="1200" dirty="0"/>
            <a:t>CO</a:t>
          </a:r>
          <a:r>
            <a:rPr lang="en-US" sz="2300" kern="1200" baseline="-25000" dirty="0"/>
            <a:t>2</a:t>
          </a:r>
        </a:p>
        <a:p>
          <a:pPr marL="228600" lvl="1" indent="-228600" algn="l" defTabSz="1022350">
            <a:lnSpc>
              <a:spcPct val="90000"/>
            </a:lnSpc>
            <a:spcBef>
              <a:spcPct val="0"/>
            </a:spcBef>
            <a:spcAft>
              <a:spcPct val="15000"/>
            </a:spcAft>
            <a:buChar char="•"/>
          </a:pPr>
          <a:r>
            <a:rPr lang="en-US" sz="2300" kern="1200" dirty="0"/>
            <a:t>H</a:t>
          </a:r>
          <a:r>
            <a:rPr lang="en-US" sz="2300" kern="1200" baseline="-25000" dirty="0"/>
            <a:t>2</a:t>
          </a:r>
          <a:r>
            <a:rPr lang="en-US" sz="2300" kern="1200" dirty="0"/>
            <a:t>O Vapor</a:t>
          </a:r>
        </a:p>
        <a:p>
          <a:pPr marL="228600" lvl="1" indent="-228600" algn="l" defTabSz="1022350">
            <a:lnSpc>
              <a:spcPct val="90000"/>
            </a:lnSpc>
            <a:spcBef>
              <a:spcPct val="0"/>
            </a:spcBef>
            <a:spcAft>
              <a:spcPct val="15000"/>
            </a:spcAft>
            <a:buChar char="•"/>
          </a:pPr>
          <a:r>
            <a:rPr lang="en-US" sz="2300" kern="1200" dirty="0"/>
            <a:t>H</a:t>
          </a:r>
          <a:r>
            <a:rPr lang="en-US" sz="2300" kern="1200" baseline="-25000" dirty="0"/>
            <a:t>2</a:t>
          </a:r>
          <a:r>
            <a:rPr lang="en-US" sz="2300" kern="1200" dirty="0"/>
            <a:t>S</a:t>
          </a:r>
        </a:p>
      </dsp:txBody>
      <dsp:txXfrm>
        <a:off x="273345" y="2458037"/>
        <a:ext cx="2471529" cy="2166440"/>
      </dsp:txXfrm>
    </dsp:sp>
    <dsp:sp modelId="{BBE70761-CD03-43E9-A9E9-6CF8CB542BEC}">
      <dsp:nvSpPr>
        <dsp:cNvPr id="0" name=""/>
        <dsp:cNvSpPr/>
      </dsp:nvSpPr>
      <dsp:spPr>
        <a:xfrm>
          <a:off x="2278549" y="1438536"/>
          <a:ext cx="466326" cy="46632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EB00EC-E444-40E7-9FE3-247AB6E464E2}">
      <dsp:nvSpPr>
        <dsp:cNvPr id="0" name=""/>
        <dsp:cNvSpPr/>
      </dsp:nvSpPr>
      <dsp:spPr>
        <a:xfrm rot="5400000">
          <a:off x="3573609" y="891385"/>
          <a:ext cx="1645220" cy="273761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085EA-4DD7-4480-A127-A45B1275A8A3}">
      <dsp:nvSpPr>
        <dsp:cNvPr id="0" name=""/>
        <dsp:cNvSpPr/>
      </dsp:nvSpPr>
      <dsp:spPr>
        <a:xfrm>
          <a:off x="3298980" y="1709341"/>
          <a:ext cx="2471529" cy="216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Bio-methane</a:t>
          </a:r>
        </a:p>
        <a:p>
          <a:pPr marL="228600" lvl="1" indent="-228600" algn="l" defTabSz="1022350">
            <a:lnSpc>
              <a:spcPct val="90000"/>
            </a:lnSpc>
            <a:spcBef>
              <a:spcPct val="0"/>
            </a:spcBef>
            <a:spcAft>
              <a:spcPct val="15000"/>
            </a:spcAft>
            <a:buChar char="•"/>
          </a:pPr>
          <a:r>
            <a:rPr lang="en-US" sz="2300" kern="1200" dirty="0"/>
            <a:t>CH</a:t>
          </a:r>
          <a:r>
            <a:rPr lang="en-US" sz="2300" kern="1200" baseline="-25000" dirty="0"/>
            <a:t>3</a:t>
          </a:r>
          <a:r>
            <a:rPr lang="en-US" sz="2300" kern="1200" dirty="0"/>
            <a:t>: &gt;90%</a:t>
          </a:r>
        </a:p>
      </dsp:txBody>
      <dsp:txXfrm>
        <a:off x="3298980" y="1709341"/>
        <a:ext cx="2471529" cy="2166440"/>
      </dsp:txXfrm>
    </dsp:sp>
    <dsp:sp modelId="{0BCFF3B4-8989-4857-A6C0-DA231936C205}">
      <dsp:nvSpPr>
        <dsp:cNvPr id="0" name=""/>
        <dsp:cNvSpPr/>
      </dsp:nvSpPr>
      <dsp:spPr>
        <a:xfrm>
          <a:off x="5304184" y="689840"/>
          <a:ext cx="466326" cy="46632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6418F-2F2D-4FE2-B183-166A86B78E49}">
      <dsp:nvSpPr>
        <dsp:cNvPr id="0" name=""/>
        <dsp:cNvSpPr/>
      </dsp:nvSpPr>
      <dsp:spPr>
        <a:xfrm rot="5400000">
          <a:off x="6599244" y="142689"/>
          <a:ext cx="1645220" cy="273761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ED1AB-C85C-4269-B7DA-76A49E056786}">
      <dsp:nvSpPr>
        <dsp:cNvPr id="0" name=""/>
        <dsp:cNvSpPr/>
      </dsp:nvSpPr>
      <dsp:spPr>
        <a:xfrm>
          <a:off x="6324616" y="960645"/>
          <a:ext cx="2471529" cy="216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Bio-CNG</a:t>
          </a:r>
        </a:p>
        <a:p>
          <a:pPr marL="228600" lvl="1" indent="-228600" algn="l" defTabSz="1022350">
            <a:lnSpc>
              <a:spcPct val="90000"/>
            </a:lnSpc>
            <a:spcBef>
              <a:spcPct val="0"/>
            </a:spcBef>
            <a:spcAft>
              <a:spcPct val="15000"/>
            </a:spcAft>
            <a:buChar char="•"/>
          </a:pPr>
          <a:r>
            <a:rPr lang="en-US" sz="2300" kern="1200" dirty="0"/>
            <a:t>Bottled @200 bar pressure</a:t>
          </a:r>
        </a:p>
      </dsp:txBody>
      <dsp:txXfrm>
        <a:off x="6324616" y="960645"/>
        <a:ext cx="2471529" cy="2166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D2DDA-CBAE-4DDD-90CD-1CC81002613D}">
      <dsp:nvSpPr>
        <dsp:cNvPr id="0" name=""/>
        <dsp:cNvSpPr/>
      </dsp:nvSpPr>
      <dsp:spPr>
        <a:xfrm>
          <a:off x="152097" y="3917"/>
          <a:ext cx="2678413" cy="229571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D868A759-AB21-4DC2-A5B9-2D23C0B9570D}">
      <dsp:nvSpPr>
        <dsp:cNvPr id="0" name=""/>
        <dsp:cNvSpPr/>
      </dsp:nvSpPr>
      <dsp:spPr>
        <a:xfrm>
          <a:off x="152097" y="198306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Pre-industrial level</a:t>
          </a:r>
        </a:p>
      </dsp:txBody>
      <dsp:txXfrm>
        <a:off x="278330" y="2063750"/>
        <a:ext cx="2425947" cy="389608"/>
      </dsp:txXfrm>
    </dsp:sp>
    <dsp:sp modelId="{9C92876F-5B16-45F8-B000-2F4270A04C37}">
      <dsp:nvSpPr>
        <dsp:cNvPr id="0" name=""/>
        <dsp:cNvSpPr/>
      </dsp:nvSpPr>
      <dsp:spPr>
        <a:xfrm>
          <a:off x="3103701" y="3917"/>
          <a:ext cx="2678413" cy="229571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CE5D2D-8433-4DBD-9926-1AF4442A605E}">
      <dsp:nvSpPr>
        <dsp:cNvPr id="0" name=""/>
        <dsp:cNvSpPr/>
      </dsp:nvSpPr>
      <dsp:spPr>
        <a:xfrm>
          <a:off x="3103701" y="198306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CBDR, </a:t>
          </a:r>
          <a:r>
            <a:rPr lang="en-US" sz="2400" kern="1200" dirty="0" err="1">
              <a:effectLst>
                <a:outerShdw blurRad="38100" dist="38100" dir="2700000" algn="tl">
                  <a:srgbClr val="000000">
                    <a:alpha val="43137"/>
                  </a:srgbClr>
                </a:outerShdw>
              </a:effectLst>
            </a:rPr>
            <a:t>Kuznet</a:t>
          </a:r>
          <a:endParaRPr lang="en-US" sz="2400" kern="1200" dirty="0">
            <a:effectLst>
              <a:outerShdw blurRad="38100" dist="38100" dir="2700000" algn="tl">
                <a:srgbClr val="000000">
                  <a:alpha val="43137"/>
                </a:srgbClr>
              </a:outerShdw>
            </a:effectLst>
          </a:endParaRPr>
        </a:p>
      </dsp:txBody>
      <dsp:txXfrm>
        <a:off x="3229934" y="2063750"/>
        <a:ext cx="2425947" cy="389608"/>
      </dsp:txXfrm>
    </dsp:sp>
    <dsp:sp modelId="{D05A23FF-BE5F-418C-8D60-009A67649904}">
      <dsp:nvSpPr>
        <dsp:cNvPr id="0" name=""/>
        <dsp:cNvSpPr/>
      </dsp:nvSpPr>
      <dsp:spPr>
        <a:xfrm>
          <a:off x="6055305" y="3917"/>
          <a:ext cx="2678413" cy="229571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EA720A98-432C-42D1-A897-9DDF04132BB3}">
      <dsp:nvSpPr>
        <dsp:cNvPr id="0" name=""/>
        <dsp:cNvSpPr/>
      </dsp:nvSpPr>
      <dsp:spPr>
        <a:xfrm>
          <a:off x="6055305" y="198306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INDC</a:t>
          </a:r>
        </a:p>
      </dsp:txBody>
      <dsp:txXfrm>
        <a:off x="6181538" y="2063750"/>
        <a:ext cx="2425947" cy="389608"/>
      </dsp:txXfrm>
    </dsp:sp>
    <dsp:sp modelId="{39707FF6-4865-49A8-A13C-9A2090265FB0}">
      <dsp:nvSpPr>
        <dsp:cNvPr id="0" name=""/>
        <dsp:cNvSpPr/>
      </dsp:nvSpPr>
      <dsp:spPr>
        <a:xfrm>
          <a:off x="152097" y="2567476"/>
          <a:ext cx="2678413" cy="229571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7C21BAA9-3D26-4DB2-8D48-AD66CA014FEA}">
      <dsp:nvSpPr>
        <dsp:cNvPr id="0" name=""/>
        <dsp:cNvSpPr/>
      </dsp:nvSpPr>
      <dsp:spPr>
        <a:xfrm>
          <a:off x="152097"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Funding</a:t>
          </a:r>
        </a:p>
      </dsp:txBody>
      <dsp:txXfrm>
        <a:off x="278330" y="4396820"/>
        <a:ext cx="2425947" cy="389608"/>
      </dsp:txXfrm>
    </dsp:sp>
    <dsp:sp modelId="{D44256E8-706A-4896-ADF9-4CBCF389A13D}">
      <dsp:nvSpPr>
        <dsp:cNvPr id="0" name=""/>
        <dsp:cNvSpPr/>
      </dsp:nvSpPr>
      <dsp:spPr>
        <a:xfrm>
          <a:off x="3103701" y="2567476"/>
          <a:ext cx="2678413" cy="2295717"/>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1BABC031-C758-45FC-8980-F06ADDD4A8EF}">
      <dsp:nvSpPr>
        <dsp:cNvPr id="0" name=""/>
        <dsp:cNvSpPr/>
      </dsp:nvSpPr>
      <dsp:spPr>
        <a:xfrm>
          <a:off x="3103701"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Implement When?</a:t>
          </a:r>
        </a:p>
      </dsp:txBody>
      <dsp:txXfrm>
        <a:off x="3229934" y="4396820"/>
        <a:ext cx="2425947" cy="389608"/>
      </dsp:txXfrm>
    </dsp:sp>
    <dsp:sp modelId="{1FC1D73C-0CA1-4490-929F-24D4532B2161}">
      <dsp:nvSpPr>
        <dsp:cNvPr id="0" name=""/>
        <dsp:cNvSpPr/>
      </dsp:nvSpPr>
      <dsp:spPr>
        <a:xfrm>
          <a:off x="6055305" y="2567476"/>
          <a:ext cx="2678413" cy="2295717"/>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2BFAF57A-2C67-48B7-B785-E27B1E4EF069}">
      <dsp:nvSpPr>
        <dsp:cNvPr id="0" name=""/>
        <dsp:cNvSpPr/>
      </dsp:nvSpPr>
      <dsp:spPr>
        <a:xfrm>
          <a:off x="6055305"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Clean Energy-India</a:t>
          </a:r>
        </a:p>
      </dsp:txBody>
      <dsp:txXfrm>
        <a:off x="6181538" y="4396820"/>
        <a:ext cx="2425947" cy="38960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73D59-5170-4046-9A39-BEE5E9868AA1}">
      <dsp:nvSpPr>
        <dsp:cNvPr id="0" name=""/>
        <dsp:cNvSpPr/>
      </dsp:nvSpPr>
      <dsp:spPr>
        <a:xfrm>
          <a:off x="0" y="2150992"/>
          <a:ext cx="4270129" cy="7060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Delhi alone &gt;8lakh CNG cars </a:t>
          </a:r>
          <a:r>
            <a:rPr lang="en-US" sz="2500" kern="1200" dirty="0">
              <a:sym typeface="Wingdings" panose="05000000000000000000" pitchFamily="2" charset="2"/>
            </a:rPr>
            <a:t></a:t>
          </a:r>
          <a:endParaRPr lang="en-US" sz="2500" kern="1200" dirty="0"/>
        </a:p>
      </dsp:txBody>
      <dsp:txXfrm>
        <a:off x="0" y="2150992"/>
        <a:ext cx="4270129" cy="706003"/>
      </dsp:txXfrm>
    </dsp:sp>
    <dsp:sp modelId="{35F20317-841A-4C90-BE3D-E75AE449BD61}">
      <dsp:nvSpPr>
        <dsp:cNvPr id="0" name=""/>
        <dsp:cNvSpPr/>
      </dsp:nvSpPr>
      <dsp:spPr>
        <a:xfrm rot="10800000">
          <a:off x="0" y="1075748"/>
          <a:ext cx="4270129" cy="1085833"/>
        </a:xfrm>
        <a:prstGeom prst="upArrowCallout">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&gt;2 lakh CNG cars can be run</a:t>
          </a:r>
        </a:p>
      </dsp:txBody>
      <dsp:txXfrm rot="10800000">
        <a:off x="0" y="1075748"/>
        <a:ext cx="4270129" cy="705542"/>
      </dsp:txXfrm>
    </dsp:sp>
    <dsp:sp modelId="{20BF37E5-5FE2-4E94-A6B7-8B90E5621BFB}">
      <dsp:nvSpPr>
        <dsp:cNvPr id="0" name=""/>
        <dsp:cNvSpPr/>
      </dsp:nvSpPr>
      <dsp:spPr>
        <a:xfrm rot="10800000">
          <a:off x="0" y="505"/>
          <a:ext cx="4270129" cy="1085833"/>
        </a:xfrm>
        <a:prstGeom prst="upArrowCallout">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India: largest cattle </a:t>
          </a:r>
          <a:r>
            <a:rPr lang="en-US" sz="2500" kern="1200" dirty="0" err="1"/>
            <a:t>popu</a:t>
          </a:r>
          <a:r>
            <a:rPr lang="en-US" sz="2500" kern="1200" dirty="0"/>
            <a:t>.</a:t>
          </a:r>
        </a:p>
      </dsp:txBody>
      <dsp:txXfrm rot="10800000">
        <a:off x="0" y="505"/>
        <a:ext cx="4270129" cy="70554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CE80B-9DB4-41FC-8C75-997D9E3AE386}">
      <dsp:nvSpPr>
        <dsp:cNvPr id="0" name=""/>
        <dsp:cNvSpPr/>
      </dsp:nvSpPr>
      <dsp:spPr>
        <a:xfrm>
          <a:off x="0" y="1104734"/>
          <a:ext cx="5433646" cy="147297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D57B3C-9970-41E7-A6D5-327D4CF8300F}">
      <dsp:nvSpPr>
        <dsp:cNvPr id="0" name=""/>
        <dsp:cNvSpPr/>
      </dsp:nvSpPr>
      <dsp:spPr>
        <a:xfrm>
          <a:off x="59" y="0"/>
          <a:ext cx="2385444" cy="1472979"/>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84912" tIns="184912" rIns="184912" bIns="184912" numCol="1" spcCol="1270" anchor="b" anchorCtr="1">
          <a:noAutofit/>
        </a:bodyPr>
        <a:lstStyle/>
        <a:p>
          <a:pPr marL="0" lvl="0" indent="0" algn="l" defTabSz="1155700">
            <a:lnSpc>
              <a:spcPct val="90000"/>
            </a:lnSpc>
            <a:spcBef>
              <a:spcPct val="0"/>
            </a:spcBef>
            <a:spcAft>
              <a:spcPct val="35000"/>
            </a:spcAft>
            <a:buNone/>
          </a:pPr>
          <a:r>
            <a:rPr lang="en-US" sz="2600" kern="1200" dirty="0"/>
            <a:t>Electricity</a:t>
          </a:r>
        </a:p>
        <a:p>
          <a:pPr marL="228600" lvl="1" indent="-228600" algn="l" defTabSz="889000">
            <a:lnSpc>
              <a:spcPct val="90000"/>
            </a:lnSpc>
            <a:spcBef>
              <a:spcPct val="0"/>
            </a:spcBef>
            <a:spcAft>
              <a:spcPct val="15000"/>
            </a:spcAft>
            <a:buChar char="•"/>
          </a:pPr>
          <a:r>
            <a:rPr lang="en-US" sz="2000" kern="1200" dirty="0"/>
            <a:t>Customers</a:t>
          </a:r>
        </a:p>
      </dsp:txBody>
      <dsp:txXfrm>
        <a:off x="59" y="0"/>
        <a:ext cx="2385444" cy="1472979"/>
      </dsp:txXfrm>
    </dsp:sp>
    <dsp:sp modelId="{551CCF9B-B490-4097-A1AE-F81966BC3204}">
      <dsp:nvSpPr>
        <dsp:cNvPr id="0" name=""/>
        <dsp:cNvSpPr/>
      </dsp:nvSpPr>
      <dsp:spPr>
        <a:xfrm>
          <a:off x="1008659" y="1657102"/>
          <a:ext cx="368244" cy="368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E9B80-9DB8-46EE-AA1C-EF999F5A0E83}">
      <dsp:nvSpPr>
        <dsp:cNvPr id="0" name=""/>
        <dsp:cNvSpPr/>
      </dsp:nvSpPr>
      <dsp:spPr>
        <a:xfrm>
          <a:off x="2504776" y="2209469"/>
          <a:ext cx="2385444" cy="1472979"/>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84912" tIns="184912" rIns="184912" bIns="184912" numCol="1" spcCol="1270" anchor="t" anchorCtr="1">
          <a:noAutofit/>
        </a:bodyPr>
        <a:lstStyle/>
        <a:p>
          <a:pPr marL="0" lvl="0" indent="0" algn="l" defTabSz="1155700">
            <a:lnSpc>
              <a:spcPct val="90000"/>
            </a:lnSpc>
            <a:spcBef>
              <a:spcPct val="0"/>
            </a:spcBef>
            <a:spcAft>
              <a:spcPct val="35000"/>
            </a:spcAft>
            <a:buNone/>
          </a:pPr>
          <a:r>
            <a:rPr lang="en-US" sz="2600" kern="1200" dirty="0"/>
            <a:t>Heat (Steam Turbine)</a:t>
          </a:r>
        </a:p>
        <a:p>
          <a:pPr marL="228600" lvl="1" indent="-228600" algn="l" defTabSz="889000">
            <a:lnSpc>
              <a:spcPct val="90000"/>
            </a:lnSpc>
            <a:spcBef>
              <a:spcPct val="0"/>
            </a:spcBef>
            <a:spcAft>
              <a:spcPct val="15000"/>
            </a:spcAft>
            <a:buChar char="•"/>
          </a:pPr>
          <a:r>
            <a:rPr lang="en-US" sz="2000" kern="1200" dirty="0"/>
            <a:t>Sugar mill</a:t>
          </a:r>
        </a:p>
      </dsp:txBody>
      <dsp:txXfrm>
        <a:off x="2504776" y="2209469"/>
        <a:ext cx="2385444" cy="1472979"/>
      </dsp:txXfrm>
    </dsp:sp>
    <dsp:sp modelId="{0B641048-03E8-4FDC-8EE6-1B39735EEED4}">
      <dsp:nvSpPr>
        <dsp:cNvPr id="0" name=""/>
        <dsp:cNvSpPr/>
      </dsp:nvSpPr>
      <dsp:spPr>
        <a:xfrm>
          <a:off x="3513376" y="1657102"/>
          <a:ext cx="368244" cy="3682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33419-53CB-4C87-B7D2-E3E750DBB8BE}">
      <dsp:nvSpPr>
        <dsp:cNvPr id="0" name=""/>
        <dsp:cNvSpPr/>
      </dsp:nvSpPr>
      <dsp:spPr>
        <a:xfrm rot="5400000">
          <a:off x="419239" y="1547165"/>
          <a:ext cx="1241974" cy="206661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798C1-928E-4D71-B595-E73FA17E8DE9}">
      <dsp:nvSpPr>
        <dsp:cNvPr id="0" name=""/>
        <dsp:cNvSpPr/>
      </dsp:nvSpPr>
      <dsp:spPr>
        <a:xfrm>
          <a:off x="211923" y="216463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Small Hydro</a:t>
          </a:r>
        </a:p>
      </dsp:txBody>
      <dsp:txXfrm>
        <a:off x="211923" y="2164639"/>
        <a:ext cx="1865753" cy="1635442"/>
      </dsp:txXfrm>
    </dsp:sp>
    <dsp:sp modelId="{CF331E8A-240F-4321-8066-1ABC542EFA4E}">
      <dsp:nvSpPr>
        <dsp:cNvPr id="0" name=""/>
        <dsp:cNvSpPr/>
      </dsp:nvSpPr>
      <dsp:spPr>
        <a:xfrm>
          <a:off x="1725647" y="1395019"/>
          <a:ext cx="352028" cy="352028"/>
        </a:xfrm>
        <a:prstGeom prst="triangle">
          <a:avLst>
            <a:gd name="adj" fmla="val 100000"/>
          </a:avLst>
        </a:prstGeom>
        <a:solidFill>
          <a:schemeClr val="accent3">
            <a:hueOff val="-930162"/>
            <a:satOff val="-5095"/>
            <a:lumOff val="1569"/>
            <a:alphaOff val="0"/>
          </a:schemeClr>
        </a:solidFill>
        <a:ln w="12700" cap="flat" cmpd="sng" algn="ctr">
          <a:solidFill>
            <a:schemeClr val="accent3">
              <a:hueOff val="-930162"/>
              <a:satOff val="-5095"/>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85E187-03CF-4FFB-9D0B-194855BC3F99}">
      <dsp:nvSpPr>
        <dsp:cNvPr id="0" name=""/>
        <dsp:cNvSpPr/>
      </dsp:nvSpPr>
      <dsp:spPr>
        <a:xfrm rot="5400000">
          <a:off x="2703286" y="981976"/>
          <a:ext cx="1241974" cy="2066617"/>
        </a:xfrm>
        <a:prstGeom prst="corner">
          <a:avLst>
            <a:gd name="adj1" fmla="val 16120"/>
            <a:gd name="adj2" fmla="val 16110"/>
          </a:avLst>
        </a:prstGeom>
        <a:solidFill>
          <a:schemeClr val="accent3">
            <a:hueOff val="-1860324"/>
            <a:satOff val="-10190"/>
            <a:lumOff val="3137"/>
            <a:alphaOff val="0"/>
          </a:schemeClr>
        </a:solidFill>
        <a:ln w="12700" cap="flat" cmpd="sng" algn="ctr">
          <a:solidFill>
            <a:schemeClr val="accent3">
              <a:hueOff val="-1860324"/>
              <a:satOff val="-10190"/>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19473-6E50-4A6B-8AC9-C025CC9BF3C8}">
      <dsp:nvSpPr>
        <dsp:cNvPr id="0" name=""/>
        <dsp:cNvSpPr/>
      </dsp:nvSpPr>
      <dsp:spPr>
        <a:xfrm>
          <a:off x="2495970" y="159944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Biomass</a:t>
          </a:r>
        </a:p>
      </dsp:txBody>
      <dsp:txXfrm>
        <a:off x="2495970" y="1599449"/>
        <a:ext cx="1865753" cy="1635442"/>
      </dsp:txXfrm>
    </dsp:sp>
    <dsp:sp modelId="{0B9265C7-5B95-4698-B5D4-C3C4696C58B3}">
      <dsp:nvSpPr>
        <dsp:cNvPr id="0" name=""/>
        <dsp:cNvSpPr/>
      </dsp:nvSpPr>
      <dsp:spPr>
        <a:xfrm>
          <a:off x="4009694" y="829829"/>
          <a:ext cx="352028" cy="352028"/>
        </a:xfrm>
        <a:prstGeom prst="triangle">
          <a:avLst>
            <a:gd name="adj" fmla="val 100000"/>
          </a:avLst>
        </a:prstGeom>
        <a:solidFill>
          <a:schemeClr val="accent3">
            <a:hueOff val="-2790486"/>
            <a:satOff val="-15286"/>
            <a:lumOff val="4706"/>
            <a:alphaOff val="0"/>
          </a:schemeClr>
        </a:solidFill>
        <a:ln w="12700" cap="flat" cmpd="sng" algn="ctr">
          <a:solidFill>
            <a:schemeClr val="accent3">
              <a:hueOff val="-2790486"/>
              <a:satOff val="-15286"/>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E4519-126C-4AE3-A651-46328CF00D14}">
      <dsp:nvSpPr>
        <dsp:cNvPr id="0" name=""/>
        <dsp:cNvSpPr/>
      </dsp:nvSpPr>
      <dsp:spPr>
        <a:xfrm rot="5400000">
          <a:off x="4987333" y="416786"/>
          <a:ext cx="1241974" cy="2066617"/>
        </a:xfrm>
        <a:prstGeom prst="corner">
          <a:avLst>
            <a:gd name="adj1" fmla="val 16120"/>
            <a:gd name="adj2" fmla="val 16110"/>
          </a:avLst>
        </a:prstGeom>
        <a:solidFill>
          <a:schemeClr val="accent3">
            <a:hueOff val="-3720648"/>
            <a:satOff val="-20381"/>
            <a:lumOff val="6275"/>
            <a:alphaOff val="0"/>
          </a:schemeClr>
        </a:solidFill>
        <a:ln w="12700" cap="flat" cmpd="sng" algn="ctr">
          <a:solidFill>
            <a:schemeClr val="accent3">
              <a:hueOff val="-3720648"/>
              <a:satOff val="-20381"/>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E80F2-2A15-4D68-ACE0-39F5F311E044}">
      <dsp:nvSpPr>
        <dsp:cNvPr id="0" name=""/>
        <dsp:cNvSpPr/>
      </dsp:nvSpPr>
      <dsp:spPr>
        <a:xfrm>
          <a:off x="4780017" y="103425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Wind</a:t>
          </a:r>
        </a:p>
      </dsp:txBody>
      <dsp:txXfrm>
        <a:off x="4780017" y="1034259"/>
        <a:ext cx="1865753" cy="1635442"/>
      </dsp:txXfrm>
    </dsp:sp>
    <dsp:sp modelId="{503A4E7C-DCC7-4876-988C-74EF011D1F28}">
      <dsp:nvSpPr>
        <dsp:cNvPr id="0" name=""/>
        <dsp:cNvSpPr/>
      </dsp:nvSpPr>
      <dsp:spPr>
        <a:xfrm>
          <a:off x="6293741" y="264639"/>
          <a:ext cx="352028" cy="352028"/>
        </a:xfrm>
        <a:prstGeom prst="triangle">
          <a:avLst>
            <a:gd name="adj" fmla="val 100000"/>
          </a:avLst>
        </a:prstGeom>
        <a:solidFill>
          <a:schemeClr val="accent3">
            <a:hueOff val="-4650810"/>
            <a:satOff val="-25476"/>
            <a:lumOff val="7843"/>
            <a:alphaOff val="0"/>
          </a:schemeClr>
        </a:solidFill>
        <a:ln w="12700" cap="flat" cmpd="sng" algn="ctr">
          <a:solidFill>
            <a:schemeClr val="accent3">
              <a:hueOff val="-4650810"/>
              <a:satOff val="-25476"/>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E4D8F-ED03-47D3-88DE-D4DDAD8B32A2}">
      <dsp:nvSpPr>
        <dsp:cNvPr id="0" name=""/>
        <dsp:cNvSpPr/>
      </dsp:nvSpPr>
      <dsp:spPr>
        <a:xfrm rot="5400000">
          <a:off x="7271380" y="-148403"/>
          <a:ext cx="1241974" cy="2066617"/>
        </a:xfrm>
        <a:prstGeom prst="corner">
          <a:avLst>
            <a:gd name="adj1" fmla="val 16120"/>
            <a:gd name="adj2" fmla="val 16110"/>
          </a:avLst>
        </a:prstGeom>
        <a:solidFill>
          <a:schemeClr val="accent3">
            <a:hueOff val="-5580972"/>
            <a:satOff val="-30571"/>
            <a:lumOff val="9412"/>
            <a:alphaOff val="0"/>
          </a:schemeClr>
        </a:solidFill>
        <a:ln w="12700" cap="flat" cmpd="sng" algn="ctr">
          <a:solidFill>
            <a:schemeClr val="accent3">
              <a:hueOff val="-5580972"/>
              <a:satOff val="-30571"/>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2D3D3-29A1-487E-835B-C67CAE3196FF}">
      <dsp:nvSpPr>
        <dsp:cNvPr id="0" name=""/>
        <dsp:cNvSpPr/>
      </dsp:nvSpPr>
      <dsp:spPr>
        <a:xfrm>
          <a:off x="7064064" y="469070"/>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Solar</a:t>
          </a:r>
        </a:p>
      </dsp:txBody>
      <dsp:txXfrm>
        <a:off x="7064064" y="469070"/>
        <a:ext cx="1865753" cy="163544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94F76-33F6-46D8-8C09-054E7348A113}">
      <dsp:nvSpPr>
        <dsp:cNvPr id="0" name=""/>
        <dsp:cNvSpPr/>
      </dsp:nvSpPr>
      <dsp:spPr>
        <a:xfrm>
          <a:off x="0" y="1720904"/>
          <a:ext cx="2199481" cy="673200"/>
        </a:xfrm>
        <a:prstGeom prst="homePlate">
          <a:avLst/>
        </a:prstGeom>
        <a:solidFill>
          <a:schemeClr val="bg1">
            <a:lumMod val="85000"/>
            <a:lumOff val="15000"/>
          </a:schemeClr>
        </a:solidFill>
        <a:ln w="38100">
          <a:solidFill>
            <a:schemeClr val="accent2">
              <a:lumMod val="40000"/>
              <a:lumOff val="60000"/>
            </a:schemeClr>
          </a:solidFill>
        </a:ln>
        <a:effectLst/>
      </dsp:spPr>
      <dsp:style>
        <a:lnRef idx="0">
          <a:scrgbClr r="0" g="0" b="0"/>
        </a:lnRef>
        <a:fillRef idx="0">
          <a:scrgbClr r="0" g="0" b="0"/>
        </a:fillRef>
        <a:effectRef idx="0">
          <a:scrgbClr r="0" g="0" b="0"/>
        </a:effectRef>
        <a:fontRef idx="minor"/>
      </dsp:style>
      <dsp:txBody>
        <a:bodyPr spcFirstLastPara="0" vert="horz" wrap="square" lIns="241808" tIns="86360" rIns="241808" bIns="86360" numCol="1" spcCol="1270" anchor="ctr" anchorCtr="0">
          <a:noAutofit/>
        </a:bodyPr>
        <a:lstStyle/>
        <a:p>
          <a:pPr marL="0" lvl="0" indent="0" algn="r" defTabSz="1511300">
            <a:lnSpc>
              <a:spcPct val="90000"/>
            </a:lnSpc>
            <a:spcBef>
              <a:spcPct val="0"/>
            </a:spcBef>
            <a:spcAft>
              <a:spcPct val="35000"/>
            </a:spcAft>
            <a:buNone/>
          </a:pPr>
          <a:r>
            <a:rPr lang="en-US" sz="3400" kern="1200" dirty="0"/>
            <a:t>Meaning</a:t>
          </a:r>
        </a:p>
      </dsp:txBody>
      <dsp:txXfrm>
        <a:off x="0" y="1720904"/>
        <a:ext cx="2031181" cy="673200"/>
      </dsp:txXfrm>
    </dsp:sp>
    <dsp:sp modelId="{16D0A0E3-C915-443F-860E-2878F88D994E}">
      <dsp:nvSpPr>
        <dsp:cNvPr id="0" name=""/>
        <dsp:cNvSpPr/>
      </dsp:nvSpPr>
      <dsp:spPr>
        <a:xfrm>
          <a:off x="2199481" y="1447417"/>
          <a:ext cx="439896" cy="12201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ACA2AA-E1B6-44EE-A3EE-3D8023DB8E86}">
      <dsp:nvSpPr>
        <dsp:cNvPr id="0" name=""/>
        <dsp:cNvSpPr/>
      </dsp:nvSpPr>
      <dsp:spPr>
        <a:xfrm>
          <a:off x="2815335" y="1447417"/>
          <a:ext cx="5982589" cy="122017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285750" lvl="1" indent="-285750" algn="l" defTabSz="1511300">
            <a:lnSpc>
              <a:spcPct val="90000"/>
            </a:lnSpc>
            <a:spcBef>
              <a:spcPct val="0"/>
            </a:spcBef>
            <a:spcAft>
              <a:spcPct val="15000"/>
            </a:spcAft>
            <a:buChar char="•"/>
          </a:pPr>
          <a:r>
            <a:rPr lang="en-US" sz="3400" kern="1200" dirty="0"/>
            <a:t>Liquid or gaseous fuel</a:t>
          </a:r>
        </a:p>
        <a:p>
          <a:pPr marL="285750" lvl="1" indent="-285750" algn="l" defTabSz="1511300">
            <a:lnSpc>
              <a:spcPct val="90000"/>
            </a:lnSpc>
            <a:spcBef>
              <a:spcPct val="0"/>
            </a:spcBef>
            <a:spcAft>
              <a:spcPct val="15000"/>
            </a:spcAft>
            <a:buChar char="•"/>
          </a:pPr>
          <a:r>
            <a:rPr lang="en-US" sz="3400" kern="1200" dirty="0"/>
            <a:t>Produced from biomass</a:t>
          </a:r>
        </a:p>
      </dsp:txBody>
      <dsp:txXfrm>
        <a:off x="2815335" y="1447417"/>
        <a:ext cx="5982589" cy="1220175"/>
      </dsp:txXfrm>
    </dsp:sp>
    <dsp:sp modelId="{343A6555-E628-48BB-AF9F-BE7D197E2533}">
      <dsp:nvSpPr>
        <dsp:cNvPr id="0" name=""/>
        <dsp:cNvSpPr/>
      </dsp:nvSpPr>
      <dsp:spPr>
        <a:xfrm>
          <a:off x="0" y="3336967"/>
          <a:ext cx="2197333" cy="673200"/>
        </a:xfrm>
        <a:prstGeom prst="homePlate">
          <a:avLst/>
        </a:prstGeom>
        <a:solidFill>
          <a:schemeClr val="bg1">
            <a:lumMod val="85000"/>
            <a:lumOff val="15000"/>
          </a:schemeClr>
        </a:solidFill>
        <a:ln w="38100">
          <a:solidFill>
            <a:schemeClr val="accent2">
              <a:lumMod val="40000"/>
              <a:lumOff val="60000"/>
            </a:schemeClr>
          </a:solidFill>
        </a:ln>
        <a:effectLst/>
      </dsp:spPr>
      <dsp:style>
        <a:lnRef idx="0">
          <a:scrgbClr r="0" g="0" b="0"/>
        </a:lnRef>
        <a:fillRef idx="0">
          <a:scrgbClr r="0" g="0" b="0"/>
        </a:fillRef>
        <a:effectRef idx="0">
          <a:scrgbClr r="0" g="0" b="0"/>
        </a:effectRef>
        <a:fontRef idx="minor"/>
      </dsp:style>
      <dsp:txBody>
        <a:bodyPr spcFirstLastPara="0" vert="horz" wrap="square" lIns="241808" tIns="86360" rIns="241808" bIns="86360" numCol="1" spcCol="1270" anchor="ctr" anchorCtr="0">
          <a:noAutofit/>
        </a:bodyPr>
        <a:lstStyle/>
        <a:p>
          <a:pPr marL="0" lvl="0" indent="0" algn="r" defTabSz="1511300">
            <a:lnSpc>
              <a:spcPct val="90000"/>
            </a:lnSpc>
            <a:spcBef>
              <a:spcPct val="0"/>
            </a:spcBef>
            <a:spcAft>
              <a:spcPct val="35000"/>
            </a:spcAft>
            <a:buNone/>
          </a:pPr>
          <a:r>
            <a:rPr lang="en-US" sz="3400" kern="1200" dirty="0"/>
            <a:t>Examples</a:t>
          </a:r>
        </a:p>
      </dsp:txBody>
      <dsp:txXfrm>
        <a:off x="0" y="3336967"/>
        <a:ext cx="2029033" cy="673200"/>
      </dsp:txXfrm>
    </dsp:sp>
    <dsp:sp modelId="{D1EBBE67-1A08-4983-A94C-492889E6F1BC}">
      <dsp:nvSpPr>
        <dsp:cNvPr id="0" name=""/>
        <dsp:cNvSpPr/>
      </dsp:nvSpPr>
      <dsp:spPr>
        <a:xfrm>
          <a:off x="2197333" y="2789992"/>
          <a:ext cx="439466" cy="17671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3E5E70-811E-420F-863D-79AF5A07885A}">
      <dsp:nvSpPr>
        <dsp:cNvPr id="0" name=""/>
        <dsp:cNvSpPr/>
      </dsp:nvSpPr>
      <dsp:spPr>
        <a:xfrm>
          <a:off x="2812586" y="2789992"/>
          <a:ext cx="5976746" cy="176715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285750" lvl="1" indent="-285750" algn="l" defTabSz="1511300">
            <a:lnSpc>
              <a:spcPct val="90000"/>
            </a:lnSpc>
            <a:spcBef>
              <a:spcPct val="0"/>
            </a:spcBef>
            <a:spcAft>
              <a:spcPct val="15000"/>
            </a:spcAft>
            <a:buChar char="•"/>
          </a:pPr>
          <a:r>
            <a:rPr lang="en-US" sz="3400" kern="1200" dirty="0"/>
            <a:t>Methanol, ethanol, biodiesel</a:t>
          </a:r>
        </a:p>
        <a:p>
          <a:pPr marL="285750" lvl="1" indent="-285750" algn="l" defTabSz="1511300">
            <a:lnSpc>
              <a:spcPct val="90000"/>
            </a:lnSpc>
            <a:spcBef>
              <a:spcPct val="0"/>
            </a:spcBef>
            <a:spcAft>
              <a:spcPct val="15000"/>
            </a:spcAft>
            <a:buChar char="•"/>
          </a:pPr>
          <a:r>
            <a:rPr lang="en-US" sz="3400" kern="1200" dirty="0"/>
            <a:t>Fischer-</a:t>
          </a:r>
          <a:r>
            <a:rPr lang="en-US" sz="3400" kern="1200" dirty="0" err="1"/>
            <a:t>Tropsch</a:t>
          </a:r>
          <a:r>
            <a:rPr lang="en-US" sz="3400" kern="1200" dirty="0"/>
            <a:t> diesel</a:t>
          </a:r>
        </a:p>
        <a:p>
          <a:pPr marL="285750" lvl="1" indent="-285750" algn="l" defTabSz="1511300">
            <a:lnSpc>
              <a:spcPct val="90000"/>
            </a:lnSpc>
            <a:spcBef>
              <a:spcPct val="0"/>
            </a:spcBef>
            <a:spcAft>
              <a:spcPct val="15000"/>
            </a:spcAft>
            <a:buChar char="•"/>
          </a:pPr>
          <a:r>
            <a:rPr lang="en-US" sz="3400" kern="1200" dirty="0"/>
            <a:t>Gas: hydrogen and methane</a:t>
          </a:r>
        </a:p>
      </dsp:txBody>
      <dsp:txXfrm>
        <a:off x="2812586" y="2789992"/>
        <a:ext cx="5976746" cy="176715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94F76-33F6-46D8-8C09-054E7348A113}">
      <dsp:nvSpPr>
        <dsp:cNvPr id="0" name=""/>
        <dsp:cNvSpPr/>
      </dsp:nvSpPr>
      <dsp:spPr>
        <a:xfrm>
          <a:off x="13823" y="843125"/>
          <a:ext cx="2169712" cy="653400"/>
        </a:xfrm>
        <a:prstGeom prst="homePlate">
          <a:avLst/>
        </a:prstGeom>
        <a:solidFill>
          <a:schemeClr val="bg1">
            <a:lumMod val="85000"/>
            <a:lumOff val="15000"/>
          </a:schemeClr>
        </a:solidFill>
        <a:ln w="28575">
          <a:solidFill>
            <a:schemeClr val="accent2">
              <a:lumMod val="40000"/>
              <a:lumOff val="60000"/>
            </a:schemeClr>
          </a:solid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marL="0" lvl="0" indent="0" algn="r" defTabSz="1466850">
            <a:lnSpc>
              <a:spcPct val="90000"/>
            </a:lnSpc>
            <a:spcBef>
              <a:spcPct val="0"/>
            </a:spcBef>
            <a:spcAft>
              <a:spcPct val="35000"/>
            </a:spcAft>
            <a:buNone/>
          </a:pPr>
          <a:r>
            <a:rPr lang="en-US" sz="3300" kern="1200" dirty="0"/>
            <a:t>1</a:t>
          </a:r>
          <a:r>
            <a:rPr lang="en-US" sz="3300" kern="1200" baseline="30000" dirty="0"/>
            <a:t>st</a:t>
          </a:r>
          <a:r>
            <a:rPr lang="en-US" sz="3300" kern="1200" dirty="0"/>
            <a:t> Gen</a:t>
          </a:r>
        </a:p>
      </dsp:txBody>
      <dsp:txXfrm>
        <a:off x="13823" y="843125"/>
        <a:ext cx="2006362" cy="653400"/>
      </dsp:txXfrm>
    </dsp:sp>
    <dsp:sp modelId="{16D0A0E3-C915-443F-860E-2878F88D994E}">
      <dsp:nvSpPr>
        <dsp:cNvPr id="0" name=""/>
        <dsp:cNvSpPr/>
      </dsp:nvSpPr>
      <dsp:spPr>
        <a:xfrm>
          <a:off x="2183536" y="108050"/>
          <a:ext cx="439466" cy="212355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724984-3865-4FCD-BB0D-4B000527228D}">
      <dsp:nvSpPr>
        <dsp:cNvPr id="0" name=""/>
        <dsp:cNvSpPr/>
      </dsp:nvSpPr>
      <dsp:spPr>
        <a:xfrm>
          <a:off x="2798789" y="108050"/>
          <a:ext cx="5976746" cy="2123550"/>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t>Sugar, starch </a:t>
          </a:r>
          <a:r>
            <a:rPr lang="en-US" sz="3300" kern="1200" dirty="0" err="1"/>
            <a:t>walla</a:t>
          </a:r>
          <a:r>
            <a:rPr lang="en-US" sz="3300" kern="1200" dirty="0"/>
            <a:t> Edible crops</a:t>
          </a:r>
        </a:p>
        <a:p>
          <a:pPr marL="285750" lvl="1" indent="-285750" algn="l" defTabSz="1466850">
            <a:lnSpc>
              <a:spcPct val="90000"/>
            </a:lnSpc>
            <a:spcBef>
              <a:spcPct val="0"/>
            </a:spcBef>
            <a:spcAft>
              <a:spcPct val="15000"/>
            </a:spcAft>
            <a:buChar char="•"/>
          </a:pPr>
          <a:r>
            <a:rPr lang="en-US" sz="3300" kern="1200" dirty="0"/>
            <a:t>World Highest: Rapeseed oil, sunflower oil, Soybean, Palm oil</a:t>
          </a:r>
        </a:p>
        <a:p>
          <a:pPr marL="285750" lvl="1" indent="-285750" algn="l" defTabSz="1466850">
            <a:lnSpc>
              <a:spcPct val="90000"/>
            </a:lnSpc>
            <a:spcBef>
              <a:spcPct val="0"/>
            </a:spcBef>
            <a:spcAft>
              <a:spcPct val="15000"/>
            </a:spcAft>
            <a:buChar char="•"/>
          </a:pPr>
          <a:r>
            <a:rPr lang="en-US" sz="3300" kern="1200" dirty="0"/>
            <a:t>Food security </a:t>
          </a:r>
          <a:r>
            <a:rPr lang="en-US" sz="3300" kern="1200" dirty="0">
              <a:sym typeface="Wingdings" panose="05000000000000000000" pitchFamily="2" charset="2"/>
            </a:rPr>
            <a:t></a:t>
          </a:r>
          <a:endParaRPr lang="en-US" sz="3300" kern="1200" dirty="0"/>
        </a:p>
      </dsp:txBody>
      <dsp:txXfrm>
        <a:off x="2798789" y="108050"/>
        <a:ext cx="5976746" cy="2123550"/>
      </dsp:txXfrm>
    </dsp:sp>
    <dsp:sp modelId="{B6BE9022-3F23-42B2-9BF4-E9A090E6F2F8}">
      <dsp:nvSpPr>
        <dsp:cNvPr id="0" name=""/>
        <dsp:cNvSpPr/>
      </dsp:nvSpPr>
      <dsp:spPr>
        <a:xfrm>
          <a:off x="13823" y="3044637"/>
          <a:ext cx="2169712" cy="653400"/>
        </a:xfrm>
        <a:prstGeom prst="homePlate">
          <a:avLst/>
        </a:prstGeom>
        <a:solidFill>
          <a:schemeClr val="bg1">
            <a:lumMod val="85000"/>
            <a:lumOff val="15000"/>
          </a:schemeClr>
        </a:solidFill>
        <a:ln w="28575">
          <a:solidFill>
            <a:schemeClr val="accent2">
              <a:lumMod val="40000"/>
              <a:lumOff val="60000"/>
            </a:schemeClr>
          </a:solid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marL="0" lvl="0" indent="0" algn="r" defTabSz="1466850">
            <a:lnSpc>
              <a:spcPct val="90000"/>
            </a:lnSpc>
            <a:spcBef>
              <a:spcPct val="0"/>
            </a:spcBef>
            <a:spcAft>
              <a:spcPct val="35000"/>
            </a:spcAft>
            <a:buNone/>
          </a:pPr>
          <a:r>
            <a:rPr lang="en-US" sz="3300" kern="1200" dirty="0"/>
            <a:t>2nd Gen</a:t>
          </a:r>
        </a:p>
      </dsp:txBody>
      <dsp:txXfrm>
        <a:off x="13823" y="3044637"/>
        <a:ext cx="2006362" cy="653400"/>
      </dsp:txXfrm>
    </dsp:sp>
    <dsp:sp modelId="{70926705-DFD0-4B3D-BF01-120C2405E76A}">
      <dsp:nvSpPr>
        <dsp:cNvPr id="0" name=""/>
        <dsp:cNvSpPr/>
      </dsp:nvSpPr>
      <dsp:spPr>
        <a:xfrm>
          <a:off x="2183536" y="2350400"/>
          <a:ext cx="439466" cy="20418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E8DA2A-0542-4E7D-8143-3F47D599B7BB}">
      <dsp:nvSpPr>
        <dsp:cNvPr id="0" name=""/>
        <dsp:cNvSpPr/>
      </dsp:nvSpPr>
      <dsp:spPr>
        <a:xfrm>
          <a:off x="2798789" y="2350400"/>
          <a:ext cx="5976746" cy="2041875"/>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t>Non-edible “</a:t>
          </a:r>
          <a:r>
            <a:rPr lang="en-US" sz="3300" kern="1200" dirty="0" err="1"/>
            <a:t>Ligno</a:t>
          </a:r>
          <a:r>
            <a:rPr lang="en-US" sz="3300" kern="1200" dirty="0"/>
            <a:t>-Cellulosic” material</a:t>
          </a:r>
        </a:p>
        <a:p>
          <a:pPr marL="285750" lvl="1" indent="-285750" algn="l" defTabSz="1466850">
            <a:lnSpc>
              <a:spcPct val="90000"/>
            </a:lnSpc>
            <a:spcBef>
              <a:spcPct val="0"/>
            </a:spcBef>
            <a:spcAft>
              <a:spcPct val="15000"/>
            </a:spcAft>
            <a:buChar char="•"/>
          </a:pPr>
          <a:r>
            <a:rPr lang="en-US" sz="3300" kern="1200" dirty="0" err="1"/>
            <a:t>Jetropha</a:t>
          </a:r>
          <a:r>
            <a:rPr lang="en-US" sz="3300" kern="1200" dirty="0"/>
            <a:t>, </a:t>
          </a:r>
          <a:r>
            <a:rPr lang="en-US" sz="3300" kern="1200" dirty="0" err="1"/>
            <a:t>Mahua</a:t>
          </a:r>
          <a:r>
            <a:rPr lang="en-US" sz="3300" kern="1200" dirty="0"/>
            <a:t>, Neem, Castor, </a:t>
          </a:r>
          <a:r>
            <a:rPr lang="en-US" sz="3300" kern="1200" dirty="0" err="1"/>
            <a:t>Pongamia</a:t>
          </a:r>
          <a:r>
            <a:rPr lang="en-US" sz="3300" kern="1200" dirty="0"/>
            <a:t> (</a:t>
          </a:r>
          <a:r>
            <a:rPr lang="en-US" sz="3300" kern="1200" dirty="0" err="1"/>
            <a:t>Karanj</a:t>
          </a:r>
          <a:r>
            <a:rPr lang="en-US" sz="3300" kern="1200" dirty="0"/>
            <a:t>), Sweet Sorghum</a:t>
          </a:r>
        </a:p>
      </dsp:txBody>
      <dsp:txXfrm>
        <a:off x="2798789" y="2350400"/>
        <a:ext cx="5976746" cy="2041875"/>
      </dsp:txXfrm>
    </dsp:sp>
    <dsp:sp modelId="{7ABEAB70-415C-4B74-9688-20E0FA70EFDD}">
      <dsp:nvSpPr>
        <dsp:cNvPr id="0" name=""/>
        <dsp:cNvSpPr/>
      </dsp:nvSpPr>
      <dsp:spPr>
        <a:xfrm>
          <a:off x="13823" y="4531493"/>
          <a:ext cx="2171833" cy="653400"/>
        </a:xfrm>
        <a:prstGeom prst="homePlate">
          <a:avLst/>
        </a:prstGeom>
        <a:solidFill>
          <a:schemeClr val="bg1">
            <a:lumMod val="85000"/>
            <a:lumOff val="15000"/>
          </a:schemeClr>
        </a:solidFill>
        <a:ln w="28575">
          <a:solidFill>
            <a:schemeClr val="accent2">
              <a:lumMod val="40000"/>
              <a:lumOff val="60000"/>
            </a:schemeClr>
          </a:solid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marL="0" lvl="0" indent="0" algn="r" defTabSz="1466850">
            <a:lnSpc>
              <a:spcPct val="90000"/>
            </a:lnSpc>
            <a:spcBef>
              <a:spcPct val="0"/>
            </a:spcBef>
            <a:spcAft>
              <a:spcPct val="35000"/>
            </a:spcAft>
            <a:buNone/>
          </a:pPr>
          <a:r>
            <a:rPr lang="en-US" sz="3300" kern="1200" dirty="0"/>
            <a:t>3</a:t>
          </a:r>
          <a:r>
            <a:rPr lang="en-US" sz="3300" kern="1200" baseline="30000" dirty="0"/>
            <a:t>rd</a:t>
          </a:r>
          <a:r>
            <a:rPr lang="en-US" sz="3300" kern="1200" dirty="0"/>
            <a:t> Gen</a:t>
          </a:r>
        </a:p>
      </dsp:txBody>
      <dsp:txXfrm>
        <a:off x="13823" y="4531493"/>
        <a:ext cx="2008483" cy="653400"/>
      </dsp:txXfrm>
    </dsp:sp>
    <dsp:sp modelId="{8DF784FA-EC0F-41EE-84AB-2355889645C5}">
      <dsp:nvSpPr>
        <dsp:cNvPr id="0" name=""/>
        <dsp:cNvSpPr/>
      </dsp:nvSpPr>
      <dsp:spPr>
        <a:xfrm>
          <a:off x="2185657" y="4511075"/>
          <a:ext cx="439896" cy="69423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E3D4A8-9648-4C6E-87CD-79E1F102E9EB}">
      <dsp:nvSpPr>
        <dsp:cNvPr id="0" name=""/>
        <dsp:cNvSpPr/>
      </dsp:nvSpPr>
      <dsp:spPr>
        <a:xfrm>
          <a:off x="2801512" y="4511075"/>
          <a:ext cx="5982589" cy="694237"/>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t>Algae hydrogen fuel, </a:t>
          </a:r>
          <a:r>
            <a:rPr lang="en-US" sz="3300" kern="1200" dirty="0" err="1"/>
            <a:t>Oilgae</a:t>
          </a:r>
          <a:endParaRPr lang="en-US" sz="3300" kern="1200" dirty="0"/>
        </a:p>
      </dsp:txBody>
      <dsp:txXfrm>
        <a:off x="2801512" y="4511075"/>
        <a:ext cx="5982589" cy="69423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93CA3-2353-4041-A18A-7EC8BA517C3D}">
      <dsp:nvSpPr>
        <dsp:cNvPr id="0" name=""/>
        <dsp:cNvSpPr/>
      </dsp:nvSpPr>
      <dsp:spPr>
        <a:xfrm>
          <a:off x="42" y="20491"/>
          <a:ext cx="4111139" cy="979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Bio-chemical</a:t>
          </a:r>
        </a:p>
      </dsp:txBody>
      <dsp:txXfrm>
        <a:off x="42" y="20491"/>
        <a:ext cx="4111139" cy="979200"/>
      </dsp:txXfrm>
    </dsp:sp>
    <dsp:sp modelId="{9948EFF2-2876-4852-9F5F-F9A4B6B3F296}">
      <dsp:nvSpPr>
        <dsp:cNvPr id="0" name=""/>
        <dsp:cNvSpPr/>
      </dsp:nvSpPr>
      <dsp:spPr>
        <a:xfrm>
          <a:off x="42" y="999691"/>
          <a:ext cx="4111139" cy="42931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Microbes</a:t>
          </a:r>
        </a:p>
        <a:p>
          <a:pPr marL="285750" lvl="1" indent="-285750" algn="l" defTabSz="1511300">
            <a:lnSpc>
              <a:spcPct val="90000"/>
            </a:lnSpc>
            <a:spcBef>
              <a:spcPct val="0"/>
            </a:spcBef>
            <a:spcAft>
              <a:spcPct val="15000"/>
            </a:spcAft>
            <a:buChar char="•"/>
          </a:pPr>
          <a:r>
            <a:rPr lang="en-US" sz="3400" kern="1200" dirty="0"/>
            <a:t>Cellulose ► Sugar (glucose, Xylose)</a:t>
          </a:r>
        </a:p>
        <a:p>
          <a:pPr marL="285750" lvl="1" indent="-285750" algn="l" defTabSz="1511300">
            <a:lnSpc>
              <a:spcPct val="90000"/>
            </a:lnSpc>
            <a:spcBef>
              <a:spcPct val="0"/>
            </a:spcBef>
            <a:spcAft>
              <a:spcPct val="15000"/>
            </a:spcAft>
            <a:buChar char="•"/>
          </a:pPr>
          <a:r>
            <a:rPr lang="en-US" sz="3400" kern="1200" dirty="0"/>
            <a:t>Fermentation► Ethanol</a:t>
          </a:r>
        </a:p>
        <a:p>
          <a:pPr marL="285750" lvl="1" indent="-285750" algn="l" defTabSz="1511300">
            <a:lnSpc>
              <a:spcPct val="90000"/>
            </a:lnSpc>
            <a:spcBef>
              <a:spcPct val="0"/>
            </a:spcBef>
            <a:spcAft>
              <a:spcPct val="15000"/>
            </a:spcAft>
            <a:buChar char="•"/>
          </a:pPr>
          <a:r>
            <a:rPr lang="en-US" sz="3400" kern="1200"/>
            <a:t>Short Carbon Chain fuel </a:t>
          </a:r>
          <a:endParaRPr lang="en-US" sz="3400" kern="1200" dirty="0"/>
        </a:p>
      </dsp:txBody>
      <dsp:txXfrm>
        <a:off x="42" y="999691"/>
        <a:ext cx="4111139" cy="4293180"/>
      </dsp:txXfrm>
    </dsp:sp>
    <dsp:sp modelId="{737025C8-16B0-4648-B89C-C25357B275AD}">
      <dsp:nvSpPr>
        <dsp:cNvPr id="0" name=""/>
        <dsp:cNvSpPr/>
      </dsp:nvSpPr>
      <dsp:spPr>
        <a:xfrm>
          <a:off x="4686742" y="20491"/>
          <a:ext cx="4111139" cy="979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Thermo-Chemical</a:t>
          </a:r>
        </a:p>
      </dsp:txBody>
      <dsp:txXfrm>
        <a:off x="4686742" y="20491"/>
        <a:ext cx="4111139" cy="979200"/>
      </dsp:txXfrm>
    </dsp:sp>
    <dsp:sp modelId="{9878DE61-7497-45FD-B8BC-D93C8BE67B63}">
      <dsp:nvSpPr>
        <dsp:cNvPr id="0" name=""/>
        <dsp:cNvSpPr/>
      </dsp:nvSpPr>
      <dsp:spPr>
        <a:xfrm>
          <a:off x="4686742" y="999691"/>
          <a:ext cx="4111139" cy="429318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Gasification : Syngas (CO+H2)</a:t>
          </a:r>
        </a:p>
        <a:p>
          <a:pPr marL="285750" lvl="1" indent="-285750" algn="l" defTabSz="1511300">
            <a:lnSpc>
              <a:spcPct val="90000"/>
            </a:lnSpc>
            <a:spcBef>
              <a:spcPct val="0"/>
            </a:spcBef>
            <a:spcAft>
              <a:spcPct val="15000"/>
            </a:spcAft>
            <a:buChar char="•"/>
          </a:pPr>
          <a:r>
            <a:rPr lang="en-US" sz="3400" kern="1200"/>
            <a:t>Pyrolysis: Long Carbon Chain fuel- diesel, aviation fuel</a:t>
          </a:r>
          <a:endParaRPr lang="en-US" sz="3400" kern="1200" dirty="0"/>
        </a:p>
      </dsp:txBody>
      <dsp:txXfrm>
        <a:off x="4686742" y="999691"/>
        <a:ext cx="4111139" cy="429318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33419-53CB-4C87-B7D2-E3E750DBB8BE}">
      <dsp:nvSpPr>
        <dsp:cNvPr id="0" name=""/>
        <dsp:cNvSpPr/>
      </dsp:nvSpPr>
      <dsp:spPr>
        <a:xfrm rot="5400000">
          <a:off x="419239" y="1547165"/>
          <a:ext cx="1241974" cy="206661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798C1-928E-4D71-B595-E73FA17E8DE9}">
      <dsp:nvSpPr>
        <dsp:cNvPr id="0" name=""/>
        <dsp:cNvSpPr/>
      </dsp:nvSpPr>
      <dsp:spPr>
        <a:xfrm>
          <a:off x="211923" y="2164639"/>
          <a:ext cx="1865753" cy="1635442"/>
        </a:xfrm>
        <a:prstGeom prst="rect">
          <a:avLst/>
        </a:prstGeom>
        <a:solidFill>
          <a:srgbClr val="FFC000"/>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Small Hydro</a:t>
          </a:r>
        </a:p>
      </dsp:txBody>
      <dsp:txXfrm>
        <a:off x="211923" y="2164639"/>
        <a:ext cx="1865753" cy="1635442"/>
      </dsp:txXfrm>
    </dsp:sp>
    <dsp:sp modelId="{CF331E8A-240F-4321-8066-1ABC542EFA4E}">
      <dsp:nvSpPr>
        <dsp:cNvPr id="0" name=""/>
        <dsp:cNvSpPr/>
      </dsp:nvSpPr>
      <dsp:spPr>
        <a:xfrm>
          <a:off x="1725647" y="1395019"/>
          <a:ext cx="352028" cy="352028"/>
        </a:xfrm>
        <a:prstGeom prst="triangle">
          <a:avLst>
            <a:gd name="adj" fmla="val 100000"/>
          </a:avLst>
        </a:prstGeom>
        <a:solidFill>
          <a:schemeClr val="accent3">
            <a:hueOff val="-930162"/>
            <a:satOff val="-5095"/>
            <a:lumOff val="1569"/>
            <a:alphaOff val="0"/>
          </a:schemeClr>
        </a:solidFill>
        <a:ln w="12700" cap="flat" cmpd="sng" algn="ctr">
          <a:solidFill>
            <a:schemeClr val="accent3">
              <a:hueOff val="-930162"/>
              <a:satOff val="-5095"/>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85E187-03CF-4FFB-9D0B-194855BC3F99}">
      <dsp:nvSpPr>
        <dsp:cNvPr id="0" name=""/>
        <dsp:cNvSpPr/>
      </dsp:nvSpPr>
      <dsp:spPr>
        <a:xfrm rot="5400000">
          <a:off x="2703286" y="981976"/>
          <a:ext cx="1241974" cy="2066617"/>
        </a:xfrm>
        <a:prstGeom prst="corner">
          <a:avLst>
            <a:gd name="adj1" fmla="val 16120"/>
            <a:gd name="adj2" fmla="val 16110"/>
          </a:avLst>
        </a:prstGeom>
        <a:solidFill>
          <a:schemeClr val="accent3">
            <a:hueOff val="-1860324"/>
            <a:satOff val="-10190"/>
            <a:lumOff val="3137"/>
            <a:alphaOff val="0"/>
          </a:schemeClr>
        </a:solidFill>
        <a:ln w="12700" cap="flat" cmpd="sng" algn="ctr">
          <a:solidFill>
            <a:schemeClr val="accent3">
              <a:hueOff val="-1860324"/>
              <a:satOff val="-10190"/>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19473-6E50-4A6B-8AC9-C025CC9BF3C8}">
      <dsp:nvSpPr>
        <dsp:cNvPr id="0" name=""/>
        <dsp:cNvSpPr/>
      </dsp:nvSpPr>
      <dsp:spPr>
        <a:xfrm>
          <a:off x="2495970" y="159944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Biomass</a:t>
          </a:r>
        </a:p>
      </dsp:txBody>
      <dsp:txXfrm>
        <a:off x="2495970" y="1599449"/>
        <a:ext cx="1865753" cy="1635442"/>
      </dsp:txXfrm>
    </dsp:sp>
    <dsp:sp modelId="{0B9265C7-5B95-4698-B5D4-C3C4696C58B3}">
      <dsp:nvSpPr>
        <dsp:cNvPr id="0" name=""/>
        <dsp:cNvSpPr/>
      </dsp:nvSpPr>
      <dsp:spPr>
        <a:xfrm>
          <a:off x="4009694" y="829829"/>
          <a:ext cx="352028" cy="352028"/>
        </a:xfrm>
        <a:prstGeom prst="triangle">
          <a:avLst>
            <a:gd name="adj" fmla="val 100000"/>
          </a:avLst>
        </a:prstGeom>
        <a:solidFill>
          <a:schemeClr val="accent3">
            <a:hueOff val="-2790486"/>
            <a:satOff val="-15286"/>
            <a:lumOff val="4706"/>
            <a:alphaOff val="0"/>
          </a:schemeClr>
        </a:solidFill>
        <a:ln w="12700" cap="flat" cmpd="sng" algn="ctr">
          <a:solidFill>
            <a:schemeClr val="accent3">
              <a:hueOff val="-2790486"/>
              <a:satOff val="-15286"/>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E4519-126C-4AE3-A651-46328CF00D14}">
      <dsp:nvSpPr>
        <dsp:cNvPr id="0" name=""/>
        <dsp:cNvSpPr/>
      </dsp:nvSpPr>
      <dsp:spPr>
        <a:xfrm rot="5400000">
          <a:off x="4987333" y="416786"/>
          <a:ext cx="1241974" cy="2066617"/>
        </a:xfrm>
        <a:prstGeom prst="corner">
          <a:avLst>
            <a:gd name="adj1" fmla="val 16120"/>
            <a:gd name="adj2" fmla="val 16110"/>
          </a:avLst>
        </a:prstGeom>
        <a:solidFill>
          <a:schemeClr val="accent3">
            <a:hueOff val="-3720648"/>
            <a:satOff val="-20381"/>
            <a:lumOff val="6275"/>
            <a:alphaOff val="0"/>
          </a:schemeClr>
        </a:solidFill>
        <a:ln w="12700" cap="flat" cmpd="sng" algn="ctr">
          <a:solidFill>
            <a:schemeClr val="accent3">
              <a:hueOff val="-3720648"/>
              <a:satOff val="-20381"/>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E80F2-2A15-4D68-ACE0-39F5F311E044}">
      <dsp:nvSpPr>
        <dsp:cNvPr id="0" name=""/>
        <dsp:cNvSpPr/>
      </dsp:nvSpPr>
      <dsp:spPr>
        <a:xfrm>
          <a:off x="4780017" y="1034259"/>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Wind</a:t>
          </a:r>
        </a:p>
      </dsp:txBody>
      <dsp:txXfrm>
        <a:off x="4780017" y="1034259"/>
        <a:ext cx="1865753" cy="1635442"/>
      </dsp:txXfrm>
    </dsp:sp>
    <dsp:sp modelId="{503A4E7C-DCC7-4876-988C-74EF011D1F28}">
      <dsp:nvSpPr>
        <dsp:cNvPr id="0" name=""/>
        <dsp:cNvSpPr/>
      </dsp:nvSpPr>
      <dsp:spPr>
        <a:xfrm>
          <a:off x="6293741" y="264639"/>
          <a:ext cx="352028" cy="352028"/>
        </a:xfrm>
        <a:prstGeom prst="triangle">
          <a:avLst>
            <a:gd name="adj" fmla="val 100000"/>
          </a:avLst>
        </a:prstGeom>
        <a:solidFill>
          <a:schemeClr val="accent3">
            <a:hueOff val="-4650810"/>
            <a:satOff val="-25476"/>
            <a:lumOff val="7843"/>
            <a:alphaOff val="0"/>
          </a:schemeClr>
        </a:solidFill>
        <a:ln w="12700" cap="flat" cmpd="sng" algn="ctr">
          <a:solidFill>
            <a:schemeClr val="accent3">
              <a:hueOff val="-4650810"/>
              <a:satOff val="-25476"/>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E4D8F-ED03-47D3-88DE-D4DDAD8B32A2}">
      <dsp:nvSpPr>
        <dsp:cNvPr id="0" name=""/>
        <dsp:cNvSpPr/>
      </dsp:nvSpPr>
      <dsp:spPr>
        <a:xfrm rot="5400000">
          <a:off x="7271380" y="-148403"/>
          <a:ext cx="1241974" cy="2066617"/>
        </a:xfrm>
        <a:prstGeom prst="corner">
          <a:avLst>
            <a:gd name="adj1" fmla="val 16120"/>
            <a:gd name="adj2" fmla="val 16110"/>
          </a:avLst>
        </a:prstGeom>
        <a:solidFill>
          <a:schemeClr val="accent3">
            <a:hueOff val="-5580972"/>
            <a:satOff val="-30571"/>
            <a:lumOff val="9412"/>
            <a:alphaOff val="0"/>
          </a:schemeClr>
        </a:solidFill>
        <a:ln w="12700" cap="flat" cmpd="sng" algn="ctr">
          <a:solidFill>
            <a:schemeClr val="accent3">
              <a:hueOff val="-5580972"/>
              <a:satOff val="-30571"/>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2D3D3-29A1-487E-835B-C67CAE3196FF}">
      <dsp:nvSpPr>
        <dsp:cNvPr id="0" name=""/>
        <dsp:cNvSpPr/>
      </dsp:nvSpPr>
      <dsp:spPr>
        <a:xfrm>
          <a:off x="7064064" y="469070"/>
          <a:ext cx="1865753" cy="1635442"/>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Solar</a:t>
          </a:r>
        </a:p>
      </dsp:txBody>
      <dsp:txXfrm>
        <a:off x="7064064" y="469070"/>
        <a:ext cx="1865753" cy="163544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D2DDA-CBAE-4DDD-90CD-1CC81002613D}">
      <dsp:nvSpPr>
        <dsp:cNvPr id="0" name=""/>
        <dsp:cNvSpPr/>
      </dsp:nvSpPr>
      <dsp:spPr>
        <a:xfrm>
          <a:off x="152097" y="3917"/>
          <a:ext cx="2678413" cy="229571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D868A759-AB21-4DC2-A5B9-2D23C0B9570D}">
      <dsp:nvSpPr>
        <dsp:cNvPr id="0" name=""/>
        <dsp:cNvSpPr/>
      </dsp:nvSpPr>
      <dsp:spPr>
        <a:xfrm>
          <a:off x="152097"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Pre-industrial level</a:t>
          </a:r>
        </a:p>
      </dsp:txBody>
      <dsp:txXfrm>
        <a:off x="278330" y="2063750"/>
        <a:ext cx="2425947" cy="389608"/>
      </dsp:txXfrm>
    </dsp:sp>
    <dsp:sp modelId="{9C92876F-5B16-45F8-B000-2F4270A04C37}">
      <dsp:nvSpPr>
        <dsp:cNvPr id="0" name=""/>
        <dsp:cNvSpPr/>
      </dsp:nvSpPr>
      <dsp:spPr>
        <a:xfrm>
          <a:off x="3103701" y="3917"/>
          <a:ext cx="2678413" cy="229571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CE5D2D-8433-4DBD-9926-1AF4442A605E}">
      <dsp:nvSpPr>
        <dsp:cNvPr id="0" name=""/>
        <dsp:cNvSpPr/>
      </dsp:nvSpPr>
      <dsp:spPr>
        <a:xfrm>
          <a:off x="3103701"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CBDR, </a:t>
          </a:r>
          <a:r>
            <a:rPr lang="en-US" sz="2400" kern="1200" dirty="0" err="1">
              <a:effectLst>
                <a:outerShdw blurRad="38100" dist="38100" dir="2700000" algn="tl">
                  <a:srgbClr val="000000">
                    <a:alpha val="43137"/>
                  </a:srgbClr>
                </a:outerShdw>
              </a:effectLst>
            </a:rPr>
            <a:t>Kuznet</a:t>
          </a:r>
          <a:endParaRPr lang="en-US" sz="2400" kern="1200" dirty="0">
            <a:effectLst>
              <a:outerShdw blurRad="38100" dist="38100" dir="2700000" algn="tl">
                <a:srgbClr val="000000">
                  <a:alpha val="43137"/>
                </a:srgbClr>
              </a:outerShdw>
            </a:effectLst>
          </a:endParaRPr>
        </a:p>
      </dsp:txBody>
      <dsp:txXfrm>
        <a:off x="3229934" y="2063750"/>
        <a:ext cx="2425947" cy="389608"/>
      </dsp:txXfrm>
    </dsp:sp>
    <dsp:sp modelId="{D05A23FF-BE5F-418C-8D60-009A67649904}">
      <dsp:nvSpPr>
        <dsp:cNvPr id="0" name=""/>
        <dsp:cNvSpPr/>
      </dsp:nvSpPr>
      <dsp:spPr>
        <a:xfrm>
          <a:off x="6055305" y="3917"/>
          <a:ext cx="2678413" cy="229571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EA720A98-432C-42D1-A897-9DDF04132BB3}">
      <dsp:nvSpPr>
        <dsp:cNvPr id="0" name=""/>
        <dsp:cNvSpPr/>
      </dsp:nvSpPr>
      <dsp:spPr>
        <a:xfrm>
          <a:off x="6055305"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INDC</a:t>
          </a:r>
        </a:p>
      </dsp:txBody>
      <dsp:txXfrm>
        <a:off x="6181538" y="2063750"/>
        <a:ext cx="2425947" cy="389608"/>
      </dsp:txXfrm>
    </dsp:sp>
    <dsp:sp modelId="{39707FF6-4865-49A8-A13C-9A2090265FB0}">
      <dsp:nvSpPr>
        <dsp:cNvPr id="0" name=""/>
        <dsp:cNvSpPr/>
      </dsp:nvSpPr>
      <dsp:spPr>
        <a:xfrm>
          <a:off x="152097" y="2567476"/>
          <a:ext cx="2678413" cy="229571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7C21BAA9-3D26-4DB2-8D48-AD66CA014FEA}">
      <dsp:nvSpPr>
        <dsp:cNvPr id="0" name=""/>
        <dsp:cNvSpPr/>
      </dsp:nvSpPr>
      <dsp:spPr>
        <a:xfrm>
          <a:off x="152097" y="431613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Funding</a:t>
          </a:r>
        </a:p>
      </dsp:txBody>
      <dsp:txXfrm>
        <a:off x="278330" y="4396820"/>
        <a:ext cx="2425947" cy="389608"/>
      </dsp:txXfrm>
    </dsp:sp>
    <dsp:sp modelId="{D44256E8-706A-4896-ADF9-4CBCF389A13D}">
      <dsp:nvSpPr>
        <dsp:cNvPr id="0" name=""/>
        <dsp:cNvSpPr/>
      </dsp:nvSpPr>
      <dsp:spPr>
        <a:xfrm>
          <a:off x="3103701" y="2567476"/>
          <a:ext cx="2678413" cy="2295717"/>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1BABC031-C758-45FC-8980-F06ADDD4A8EF}">
      <dsp:nvSpPr>
        <dsp:cNvPr id="0" name=""/>
        <dsp:cNvSpPr/>
      </dsp:nvSpPr>
      <dsp:spPr>
        <a:xfrm>
          <a:off x="3103701" y="431613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Implement When?</a:t>
          </a:r>
        </a:p>
      </dsp:txBody>
      <dsp:txXfrm>
        <a:off x="3229934" y="4396820"/>
        <a:ext cx="2425947" cy="389608"/>
      </dsp:txXfrm>
    </dsp:sp>
    <dsp:sp modelId="{1FC1D73C-0CA1-4490-929F-24D4532B2161}">
      <dsp:nvSpPr>
        <dsp:cNvPr id="0" name=""/>
        <dsp:cNvSpPr/>
      </dsp:nvSpPr>
      <dsp:spPr>
        <a:xfrm>
          <a:off x="6055305" y="2567476"/>
          <a:ext cx="2678413" cy="2295717"/>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2BFAF57A-2C67-48B7-B785-E27B1E4EF069}">
      <dsp:nvSpPr>
        <dsp:cNvPr id="0" name=""/>
        <dsp:cNvSpPr/>
      </dsp:nvSpPr>
      <dsp:spPr>
        <a:xfrm>
          <a:off x="6055305" y="431613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Clean Energy-India</a:t>
          </a:r>
        </a:p>
      </dsp:txBody>
      <dsp:txXfrm>
        <a:off x="6181538" y="4396820"/>
        <a:ext cx="2425947" cy="38960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5ED55-E0F5-43D6-A768-3E69388D6748}">
      <dsp:nvSpPr>
        <dsp:cNvPr id="0" name=""/>
        <dsp:cNvSpPr/>
      </dsp:nvSpPr>
      <dsp:spPr>
        <a:xfrm>
          <a:off x="478175"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38846C-1E35-49C0-B7B7-6E3307245743}">
      <dsp:nvSpPr>
        <dsp:cNvPr id="0" name=""/>
        <dsp:cNvSpPr/>
      </dsp:nvSpPr>
      <dsp:spPr>
        <a:xfrm>
          <a:off x="602004" y="209785"/>
          <a:ext cx="2228920" cy="1893854"/>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610D15-8EA0-4E76-816A-FDBDD48A624C}">
      <dsp:nvSpPr>
        <dsp:cNvPr id="0" name=""/>
        <dsp:cNvSpPr/>
      </dsp:nvSpPr>
      <dsp:spPr>
        <a:xfrm>
          <a:off x="602004" y="2103639"/>
          <a:ext cx="2228920" cy="786677"/>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Paris Summit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Clean Energy</a:t>
          </a:r>
        </a:p>
      </dsp:txBody>
      <dsp:txXfrm>
        <a:off x="602004" y="2103639"/>
        <a:ext cx="2228920" cy="786677"/>
      </dsp:txXfrm>
    </dsp:sp>
    <dsp:sp modelId="{2E7B5109-2481-4603-948A-8D10CD09A6D7}">
      <dsp:nvSpPr>
        <dsp:cNvPr id="0" name=""/>
        <dsp:cNvSpPr/>
      </dsp:nvSpPr>
      <dsp:spPr>
        <a:xfrm>
          <a:off x="3385029"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F48285C-ED4D-40DD-9C4E-3881BD3DDA8B}">
      <dsp:nvSpPr>
        <dsp:cNvPr id="0" name=""/>
        <dsp:cNvSpPr/>
      </dsp:nvSpPr>
      <dsp:spPr>
        <a:xfrm>
          <a:off x="3508858" y="209785"/>
          <a:ext cx="2228920" cy="1893854"/>
        </a:xfrm>
        <a:prstGeom prst="rect">
          <a:avLst/>
        </a:prstGeom>
        <a:blipFill rotWithShape="1">
          <a:blip xmlns:r="http://schemas.openxmlformats.org/officeDocument/2006/relationships" r:embed="rId2" cstate="hqprint">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F06033-D4D0-4DD1-B330-22B2A187D06A}">
      <dsp:nvSpPr>
        <dsp:cNvPr id="0" name=""/>
        <dsp:cNvSpPr/>
      </dsp:nvSpPr>
      <dsp:spPr>
        <a:xfrm>
          <a:off x="3508858" y="2103639"/>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Nuke Energy</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NSG, HELP-2016</a:t>
          </a:r>
        </a:p>
      </dsp:txBody>
      <dsp:txXfrm>
        <a:off x="3508858" y="2103639"/>
        <a:ext cx="2228920" cy="786677"/>
      </dsp:txXfrm>
    </dsp:sp>
    <dsp:sp modelId="{85A8A44B-960A-45A0-8A21-452A3B4D2B9B}">
      <dsp:nvSpPr>
        <dsp:cNvPr id="0" name=""/>
        <dsp:cNvSpPr/>
      </dsp:nvSpPr>
      <dsp:spPr>
        <a:xfrm>
          <a:off x="6291883" y="93240"/>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9D0BD5-9C7A-46EE-B536-09AA07E1DA5D}">
      <dsp:nvSpPr>
        <dsp:cNvPr id="0" name=""/>
        <dsp:cNvSpPr/>
      </dsp:nvSpPr>
      <dsp:spPr>
        <a:xfrm>
          <a:off x="6618098" y="209785"/>
          <a:ext cx="1824148" cy="1893854"/>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672A40-BC94-4204-9833-5A1904CD9211}">
      <dsp:nvSpPr>
        <dsp:cNvPr id="0" name=""/>
        <dsp:cNvSpPr/>
      </dsp:nvSpPr>
      <dsp:spPr>
        <a:xfrm>
          <a:off x="6415712" y="2103639"/>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Postal, Telecom, </a:t>
          </a:r>
          <a:r>
            <a:rPr lang="en-US" sz="2400" kern="1200" dirty="0" err="1">
              <a:effectLst>
                <a:outerShdw blurRad="38100" dist="38100" dir="2700000" algn="tl">
                  <a:srgbClr val="000000">
                    <a:alpha val="43137"/>
                  </a:srgbClr>
                </a:outerShdw>
              </a:effectLst>
            </a:rPr>
            <a:t>Mass.Comm</a:t>
          </a:r>
          <a:r>
            <a:rPr lang="en-US" sz="2400" kern="1200" dirty="0">
              <a:effectLst>
                <a:outerShdw blurRad="38100" dist="38100" dir="2700000" algn="tl">
                  <a:srgbClr val="000000">
                    <a:alpha val="43137"/>
                  </a:srgbClr>
                </a:outerShdw>
              </a:effectLst>
            </a:rPr>
            <a:t> (YB)</a:t>
          </a:r>
        </a:p>
      </dsp:txBody>
      <dsp:txXfrm>
        <a:off x="6415712" y="2103639"/>
        <a:ext cx="2228920" cy="786677"/>
      </dsp:txXfrm>
    </dsp:sp>
    <dsp:sp modelId="{C88354D3-C700-46EF-BEA1-9125D0EE4C18}">
      <dsp:nvSpPr>
        <dsp:cNvPr id="0" name=""/>
        <dsp:cNvSpPr/>
      </dsp:nvSpPr>
      <dsp:spPr>
        <a:xfrm>
          <a:off x="478175"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0273A2-5AB8-4B1E-BB7F-71EFE1FB23A0}">
      <dsp:nvSpPr>
        <dsp:cNvPr id="0" name=""/>
        <dsp:cNvSpPr/>
      </dsp:nvSpPr>
      <dsp:spPr>
        <a:xfrm>
          <a:off x="602004" y="3371064"/>
          <a:ext cx="2228920" cy="1893854"/>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54B7C7-A162-450A-9777-22342F293F19}">
      <dsp:nvSpPr>
        <dsp:cNvPr id="0" name=""/>
        <dsp:cNvSpPr/>
      </dsp:nvSpPr>
      <dsp:spPr>
        <a:xfrm>
          <a:off x="602004"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effectLst>
                <a:outerShdw blurRad="38100" dist="38100" dir="2700000" algn="tl">
                  <a:srgbClr val="000000">
                    <a:alpha val="43137"/>
                  </a:srgbClr>
                </a:outerShdw>
              </a:effectLst>
            </a:rPr>
            <a:t>Kelkar</a:t>
          </a:r>
          <a:r>
            <a:rPr lang="en-US" sz="2400" kern="1200" dirty="0">
              <a:effectLst>
                <a:outerShdw blurRad="38100" dist="38100" dir="2700000" algn="tl">
                  <a:srgbClr val="000000">
                    <a:alpha val="43137"/>
                  </a:srgbClr>
                </a:outerShdw>
              </a:effectLst>
            </a:rPr>
            <a:t>-PPP</a:t>
          </a:r>
        </a:p>
      </dsp:txBody>
      <dsp:txXfrm>
        <a:off x="602004" y="5264918"/>
        <a:ext cx="2228920" cy="786677"/>
      </dsp:txXfrm>
    </dsp:sp>
    <dsp:sp modelId="{1CB2EB21-DDE4-47D7-A21F-C6601F7C5D06}">
      <dsp:nvSpPr>
        <dsp:cNvPr id="0" name=""/>
        <dsp:cNvSpPr/>
      </dsp:nvSpPr>
      <dsp:spPr>
        <a:xfrm>
          <a:off x="3385029"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03DA19-754C-4FD9-99F7-571B4CF2F6CD}">
      <dsp:nvSpPr>
        <dsp:cNvPr id="0" name=""/>
        <dsp:cNvSpPr/>
      </dsp:nvSpPr>
      <dsp:spPr>
        <a:xfrm>
          <a:off x="3508858" y="3531919"/>
          <a:ext cx="2228920" cy="1572145"/>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06B5BF-36C1-46B2-8DA3-16E5A6847E13}">
      <dsp:nvSpPr>
        <dsp:cNvPr id="0" name=""/>
        <dsp:cNvSpPr/>
      </dsp:nvSpPr>
      <dsp:spPr>
        <a:xfrm>
          <a:off x="3508858"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Rail Budget</a:t>
          </a:r>
          <a:br>
            <a:rPr lang="en-US" sz="2400" kern="1200" dirty="0">
              <a:effectLst>
                <a:outerShdw blurRad="38100" dist="38100" dir="2700000" algn="tl">
                  <a:srgbClr val="000000">
                    <a:alpha val="43137"/>
                  </a:srgbClr>
                </a:outerShdw>
              </a:effectLst>
            </a:rPr>
          </a:br>
          <a:r>
            <a:rPr lang="en-US" sz="2400" kern="1200" dirty="0">
              <a:effectLst>
                <a:outerShdw blurRad="38100" dist="38100" dir="2700000" algn="tl">
                  <a:srgbClr val="000000">
                    <a:alpha val="43137"/>
                  </a:srgbClr>
                </a:outerShdw>
              </a:effectLst>
            </a:rPr>
            <a:t>CAP-2016</a:t>
          </a:r>
        </a:p>
      </dsp:txBody>
      <dsp:txXfrm>
        <a:off x="3508858" y="5264918"/>
        <a:ext cx="2228920" cy="786677"/>
      </dsp:txXfrm>
    </dsp:sp>
    <dsp:sp modelId="{31228A63-B5F6-446F-B11C-66D69E6EC22C}">
      <dsp:nvSpPr>
        <dsp:cNvPr id="0" name=""/>
        <dsp:cNvSpPr/>
      </dsp:nvSpPr>
      <dsp:spPr>
        <a:xfrm>
          <a:off x="6291883" y="3254519"/>
          <a:ext cx="2476578" cy="2913621"/>
        </a:xfrm>
        <a:prstGeom prst="rect">
          <a:avLst/>
        </a:prstGeom>
        <a:solidFill>
          <a:schemeClr val="lt1">
            <a:alpha val="55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8EECBD0-D5A2-44F7-8BA8-F54D8DC51238}">
      <dsp:nvSpPr>
        <dsp:cNvPr id="0" name=""/>
        <dsp:cNvSpPr/>
      </dsp:nvSpPr>
      <dsp:spPr>
        <a:xfrm>
          <a:off x="6415712" y="3371064"/>
          <a:ext cx="2228920" cy="1893854"/>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05F629-0823-47EC-AFBE-99613EB55972}">
      <dsp:nvSpPr>
        <dsp:cNvPr id="0" name=""/>
        <dsp:cNvSpPr/>
      </dsp:nvSpPr>
      <dsp:spPr>
        <a:xfrm>
          <a:off x="6415712" y="5264918"/>
          <a:ext cx="2228920" cy="786677"/>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Urban Infra-Bills.</a:t>
          </a:r>
        </a:p>
      </dsp:txBody>
      <dsp:txXfrm>
        <a:off x="6415712" y="5264918"/>
        <a:ext cx="2228920" cy="7866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0D9E9-A663-42F7-A948-394529C00176}">
      <dsp:nvSpPr>
        <dsp:cNvPr id="0" name=""/>
        <dsp:cNvSpPr/>
      </dsp:nvSpPr>
      <dsp:spPr>
        <a:xfrm>
          <a:off x="890037" y="490761"/>
          <a:ext cx="0" cy="4395374"/>
        </a:xfrm>
        <a:prstGeom prst="lin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8053A-BF31-4FDD-8147-63D640888229}">
      <dsp:nvSpPr>
        <dsp:cNvPr id="0" name=""/>
        <dsp:cNvSpPr/>
      </dsp:nvSpPr>
      <dsp:spPr>
        <a:xfrm>
          <a:off x="889691" y="637274"/>
          <a:ext cx="2556603" cy="1977918"/>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7D07D-39C0-467C-90AE-62AAAE471496}">
      <dsp:nvSpPr>
        <dsp:cNvPr id="0" name=""/>
        <dsp:cNvSpPr/>
      </dsp:nvSpPr>
      <dsp:spPr>
        <a:xfrm>
          <a:off x="1012131" y="2615192"/>
          <a:ext cx="2311722" cy="2270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1244600">
            <a:lnSpc>
              <a:spcPct val="90000"/>
            </a:lnSpc>
            <a:spcBef>
              <a:spcPct val="0"/>
            </a:spcBef>
            <a:spcAft>
              <a:spcPct val="35000"/>
            </a:spcAft>
            <a:buNone/>
          </a:pPr>
          <a:r>
            <a:rPr lang="en-US" sz="2800" kern="1200" dirty="0">
              <a:latin typeface="Franklin Gothic Medium Cond" panose="020B0606030402020204" pitchFamily="34" charset="0"/>
            </a:rPr>
            <a:t>Annex 1 Countries to ▼GHG as per Annex-B Quota</a:t>
          </a:r>
        </a:p>
      </dsp:txBody>
      <dsp:txXfrm>
        <a:off x="1012131" y="2615192"/>
        <a:ext cx="2311722" cy="2270943"/>
      </dsp:txXfrm>
    </dsp:sp>
    <dsp:sp modelId="{C75A63EA-5DA8-4994-B8E0-3E5D57307F12}">
      <dsp:nvSpPr>
        <dsp:cNvPr id="0" name=""/>
        <dsp:cNvSpPr/>
      </dsp:nvSpPr>
      <dsp:spPr>
        <a:xfrm>
          <a:off x="890037" y="2386"/>
          <a:ext cx="2441874" cy="488374"/>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Medium Cond" panose="020B0606030402020204" pitchFamily="34" charset="0"/>
            </a:rPr>
            <a:t>Kyoto ‘97</a:t>
          </a:r>
        </a:p>
      </dsp:txBody>
      <dsp:txXfrm>
        <a:off x="890037" y="2386"/>
        <a:ext cx="2441874" cy="488374"/>
      </dsp:txXfrm>
    </dsp:sp>
    <dsp:sp modelId="{BC0CA0A4-5614-49CD-8A73-FD6DE0B95AD5}">
      <dsp:nvSpPr>
        <dsp:cNvPr id="0" name=""/>
        <dsp:cNvSpPr/>
      </dsp:nvSpPr>
      <dsp:spPr>
        <a:xfrm>
          <a:off x="3957946" y="490761"/>
          <a:ext cx="0" cy="4395374"/>
        </a:xfrm>
        <a:prstGeom prst="line">
          <a:avLst/>
        </a:prstGeom>
        <a:solidFill>
          <a:schemeClr val="lt1">
            <a:alpha val="90000"/>
            <a:hueOff val="0"/>
            <a:satOff val="0"/>
            <a:lumOff val="0"/>
            <a:alphaOff val="0"/>
          </a:schemeClr>
        </a:solidFill>
        <a:ln w="12700" cap="flat" cmpd="sng" algn="ctr">
          <a:solidFill>
            <a:schemeClr val="accent3">
              <a:hueOff val="-2790486"/>
              <a:satOff val="-15286"/>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82B704-3408-4CBB-A25C-7AB154D4529A}">
      <dsp:nvSpPr>
        <dsp:cNvPr id="0" name=""/>
        <dsp:cNvSpPr/>
      </dsp:nvSpPr>
      <dsp:spPr>
        <a:xfrm>
          <a:off x="4080039" y="637274"/>
          <a:ext cx="2311722" cy="1977918"/>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F5710-A3AE-4F8F-B02F-5053AB0CFE29}">
      <dsp:nvSpPr>
        <dsp:cNvPr id="0" name=""/>
        <dsp:cNvSpPr/>
      </dsp:nvSpPr>
      <dsp:spPr>
        <a:xfrm>
          <a:off x="4080039" y="2615192"/>
          <a:ext cx="2311722" cy="2270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Franklin Gothic Medium Cond" panose="020B0606030402020204" pitchFamily="34" charset="0"/>
            </a:rPr>
            <a:t>Kyoto extended till 2020</a:t>
          </a:r>
        </a:p>
        <a:p>
          <a:pPr marL="285750" lvl="1" indent="-285750" algn="l" defTabSz="1244600">
            <a:lnSpc>
              <a:spcPct val="90000"/>
            </a:lnSpc>
            <a:spcBef>
              <a:spcPct val="0"/>
            </a:spcBef>
            <a:spcAft>
              <a:spcPct val="15000"/>
            </a:spcAft>
            <a:buChar char="•"/>
          </a:pPr>
          <a:r>
            <a:rPr lang="en-US" sz="2800" kern="1200" dirty="0">
              <a:latin typeface="Franklin Gothic Medium Cond" panose="020B0606030402020204" pitchFamily="34" charset="0"/>
            </a:rPr>
            <a:t>But Post-2020 Agenda be developed by 2015.</a:t>
          </a:r>
        </a:p>
      </dsp:txBody>
      <dsp:txXfrm>
        <a:off x="4080039" y="2615192"/>
        <a:ext cx="2311722" cy="2270943"/>
      </dsp:txXfrm>
    </dsp:sp>
    <dsp:sp modelId="{B4AD1B7C-81E5-417C-B0FA-85CA10B6D643}">
      <dsp:nvSpPr>
        <dsp:cNvPr id="0" name=""/>
        <dsp:cNvSpPr/>
      </dsp:nvSpPr>
      <dsp:spPr>
        <a:xfrm>
          <a:off x="3957946" y="2386"/>
          <a:ext cx="2441874" cy="488374"/>
        </a:xfrm>
        <a:prstGeom prst="rect">
          <a:avLst/>
        </a:prstGeom>
        <a:solidFill>
          <a:schemeClr val="accent3">
            <a:hueOff val="-2790486"/>
            <a:satOff val="-15286"/>
            <a:lumOff val="4706"/>
            <a:alphaOff val="0"/>
          </a:schemeClr>
        </a:solidFill>
        <a:ln w="12700" cap="flat" cmpd="sng" algn="ctr">
          <a:solidFill>
            <a:schemeClr val="accent3">
              <a:hueOff val="-2790486"/>
              <a:satOff val="-15286"/>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Medium Cond" panose="020B0606030402020204" pitchFamily="34" charset="0"/>
            </a:rPr>
            <a:t>Qatar, 2012</a:t>
          </a:r>
        </a:p>
      </dsp:txBody>
      <dsp:txXfrm>
        <a:off x="3957946" y="2386"/>
        <a:ext cx="2441874" cy="488374"/>
      </dsp:txXfrm>
    </dsp:sp>
    <dsp:sp modelId="{FBA109DD-F592-45B0-B5F7-4B42644D3F59}">
      <dsp:nvSpPr>
        <dsp:cNvPr id="0" name=""/>
        <dsp:cNvSpPr/>
      </dsp:nvSpPr>
      <dsp:spPr>
        <a:xfrm>
          <a:off x="6911472" y="490761"/>
          <a:ext cx="0" cy="4395374"/>
        </a:xfrm>
        <a:prstGeom prst="line">
          <a:avLst/>
        </a:prstGeom>
        <a:solidFill>
          <a:schemeClr val="lt1">
            <a:alpha val="90000"/>
            <a:hueOff val="0"/>
            <a:satOff val="0"/>
            <a:lumOff val="0"/>
            <a:alphaOff val="0"/>
          </a:schemeClr>
        </a:solidFill>
        <a:ln w="12700" cap="flat" cmpd="sng" algn="ctr">
          <a:solidFill>
            <a:schemeClr val="accent3">
              <a:hueOff val="-5580972"/>
              <a:satOff val="-30571"/>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8A6755-5C1D-46AF-9465-158DC6F08CB4}">
      <dsp:nvSpPr>
        <dsp:cNvPr id="0" name=""/>
        <dsp:cNvSpPr/>
      </dsp:nvSpPr>
      <dsp:spPr>
        <a:xfrm>
          <a:off x="7033566" y="637274"/>
          <a:ext cx="2311722" cy="1977918"/>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0EE9AC-A024-44F1-BE5F-174E0B11AE3D}">
      <dsp:nvSpPr>
        <dsp:cNvPr id="0" name=""/>
        <dsp:cNvSpPr/>
      </dsp:nvSpPr>
      <dsp:spPr>
        <a:xfrm>
          <a:off x="7033566" y="2615192"/>
          <a:ext cx="2311722" cy="2270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1244600">
            <a:lnSpc>
              <a:spcPct val="90000"/>
            </a:lnSpc>
            <a:spcBef>
              <a:spcPct val="0"/>
            </a:spcBef>
            <a:spcAft>
              <a:spcPct val="35000"/>
            </a:spcAft>
            <a:buNone/>
          </a:pPr>
          <a:r>
            <a:rPr lang="en-US" sz="2800" kern="1200" dirty="0">
              <a:latin typeface="Franklin Gothic Medium Cond" panose="020B0606030402020204" pitchFamily="34" charset="0"/>
            </a:rPr>
            <a:t>What to do for Post-2020</a:t>
          </a:r>
        </a:p>
      </dsp:txBody>
      <dsp:txXfrm>
        <a:off x="7033566" y="2615192"/>
        <a:ext cx="2311722" cy="2270943"/>
      </dsp:txXfrm>
    </dsp:sp>
    <dsp:sp modelId="{846F8E1A-8033-4365-8C0E-591D88A8033D}">
      <dsp:nvSpPr>
        <dsp:cNvPr id="0" name=""/>
        <dsp:cNvSpPr/>
      </dsp:nvSpPr>
      <dsp:spPr>
        <a:xfrm>
          <a:off x="6911472" y="2386"/>
          <a:ext cx="2441874" cy="488374"/>
        </a:xfrm>
        <a:prstGeom prst="rect">
          <a:avLst/>
        </a:prstGeom>
        <a:solidFill>
          <a:schemeClr val="accent3">
            <a:hueOff val="-5580972"/>
            <a:satOff val="-30571"/>
            <a:lumOff val="9412"/>
            <a:alphaOff val="0"/>
          </a:schemeClr>
        </a:solidFill>
        <a:ln w="12700" cap="flat" cmpd="sng" algn="ctr">
          <a:solidFill>
            <a:schemeClr val="accent3">
              <a:hueOff val="-5580972"/>
              <a:satOff val="-30571"/>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Franklin Gothic Medium Cond" panose="020B0606030402020204" pitchFamily="34" charset="0"/>
            </a:rPr>
            <a:t>Paris, 2015</a:t>
          </a:r>
        </a:p>
      </dsp:txBody>
      <dsp:txXfrm>
        <a:off x="6911472" y="2386"/>
        <a:ext cx="2441874" cy="4883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D2DDA-CBAE-4DDD-90CD-1CC81002613D}">
      <dsp:nvSpPr>
        <dsp:cNvPr id="0" name=""/>
        <dsp:cNvSpPr/>
      </dsp:nvSpPr>
      <dsp:spPr>
        <a:xfrm>
          <a:off x="152097" y="3917"/>
          <a:ext cx="2678413" cy="229571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D868A759-AB21-4DC2-A5B9-2D23C0B9570D}">
      <dsp:nvSpPr>
        <dsp:cNvPr id="0" name=""/>
        <dsp:cNvSpPr/>
      </dsp:nvSpPr>
      <dsp:spPr>
        <a:xfrm>
          <a:off x="152097"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Pre-industrial level</a:t>
          </a:r>
        </a:p>
      </dsp:txBody>
      <dsp:txXfrm>
        <a:off x="278330" y="2063750"/>
        <a:ext cx="2425947" cy="389608"/>
      </dsp:txXfrm>
    </dsp:sp>
    <dsp:sp modelId="{9C92876F-5B16-45F8-B000-2F4270A04C37}">
      <dsp:nvSpPr>
        <dsp:cNvPr id="0" name=""/>
        <dsp:cNvSpPr/>
      </dsp:nvSpPr>
      <dsp:spPr>
        <a:xfrm>
          <a:off x="3103701" y="3917"/>
          <a:ext cx="2678413" cy="229571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CE5D2D-8433-4DBD-9926-1AF4442A605E}">
      <dsp:nvSpPr>
        <dsp:cNvPr id="0" name=""/>
        <dsp:cNvSpPr/>
      </dsp:nvSpPr>
      <dsp:spPr>
        <a:xfrm>
          <a:off x="3103701" y="198306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CBDR, </a:t>
          </a:r>
          <a:r>
            <a:rPr lang="en-US" sz="2400" kern="1200" dirty="0" err="1">
              <a:effectLst>
                <a:outerShdw blurRad="38100" dist="38100" dir="2700000" algn="tl">
                  <a:srgbClr val="000000">
                    <a:alpha val="43137"/>
                  </a:srgbClr>
                </a:outerShdw>
              </a:effectLst>
            </a:rPr>
            <a:t>Kuznet</a:t>
          </a:r>
          <a:endParaRPr lang="en-US" sz="2400" kern="1200" dirty="0">
            <a:effectLst>
              <a:outerShdw blurRad="38100" dist="38100" dir="2700000" algn="tl">
                <a:srgbClr val="000000">
                  <a:alpha val="43137"/>
                </a:srgbClr>
              </a:outerShdw>
            </a:effectLst>
          </a:endParaRPr>
        </a:p>
      </dsp:txBody>
      <dsp:txXfrm>
        <a:off x="3229934" y="2063750"/>
        <a:ext cx="2425947" cy="389608"/>
      </dsp:txXfrm>
    </dsp:sp>
    <dsp:sp modelId="{D05A23FF-BE5F-418C-8D60-009A67649904}">
      <dsp:nvSpPr>
        <dsp:cNvPr id="0" name=""/>
        <dsp:cNvSpPr/>
      </dsp:nvSpPr>
      <dsp:spPr>
        <a:xfrm>
          <a:off x="6055305" y="3917"/>
          <a:ext cx="2678413" cy="229571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EA720A98-432C-42D1-A897-9DDF04132BB3}">
      <dsp:nvSpPr>
        <dsp:cNvPr id="0" name=""/>
        <dsp:cNvSpPr/>
      </dsp:nvSpPr>
      <dsp:spPr>
        <a:xfrm>
          <a:off x="6055305" y="198306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INDC</a:t>
          </a:r>
        </a:p>
      </dsp:txBody>
      <dsp:txXfrm>
        <a:off x="6181538" y="2063750"/>
        <a:ext cx="2425947" cy="389608"/>
      </dsp:txXfrm>
    </dsp:sp>
    <dsp:sp modelId="{39707FF6-4865-49A8-A13C-9A2090265FB0}">
      <dsp:nvSpPr>
        <dsp:cNvPr id="0" name=""/>
        <dsp:cNvSpPr/>
      </dsp:nvSpPr>
      <dsp:spPr>
        <a:xfrm>
          <a:off x="152097" y="2567476"/>
          <a:ext cx="2678413" cy="229571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7C21BAA9-3D26-4DB2-8D48-AD66CA014FEA}">
      <dsp:nvSpPr>
        <dsp:cNvPr id="0" name=""/>
        <dsp:cNvSpPr/>
      </dsp:nvSpPr>
      <dsp:spPr>
        <a:xfrm>
          <a:off x="152097"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Funding</a:t>
          </a:r>
        </a:p>
      </dsp:txBody>
      <dsp:txXfrm>
        <a:off x="278330" y="4396820"/>
        <a:ext cx="2425947" cy="389608"/>
      </dsp:txXfrm>
    </dsp:sp>
    <dsp:sp modelId="{D44256E8-706A-4896-ADF9-4CBCF389A13D}">
      <dsp:nvSpPr>
        <dsp:cNvPr id="0" name=""/>
        <dsp:cNvSpPr/>
      </dsp:nvSpPr>
      <dsp:spPr>
        <a:xfrm>
          <a:off x="3103701" y="2567476"/>
          <a:ext cx="2678413" cy="2295717"/>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1BABC031-C758-45FC-8980-F06ADDD4A8EF}">
      <dsp:nvSpPr>
        <dsp:cNvPr id="0" name=""/>
        <dsp:cNvSpPr/>
      </dsp:nvSpPr>
      <dsp:spPr>
        <a:xfrm>
          <a:off x="3103701"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Implement When?</a:t>
          </a:r>
        </a:p>
      </dsp:txBody>
      <dsp:txXfrm>
        <a:off x="3229934" y="4396820"/>
        <a:ext cx="2425947" cy="389608"/>
      </dsp:txXfrm>
    </dsp:sp>
    <dsp:sp modelId="{1FC1D73C-0CA1-4490-929F-24D4532B2161}">
      <dsp:nvSpPr>
        <dsp:cNvPr id="0" name=""/>
        <dsp:cNvSpPr/>
      </dsp:nvSpPr>
      <dsp:spPr>
        <a:xfrm>
          <a:off x="6055305" y="2567476"/>
          <a:ext cx="2678413" cy="2295717"/>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2BFAF57A-2C67-48B7-B785-E27B1E4EF069}">
      <dsp:nvSpPr>
        <dsp:cNvPr id="0" name=""/>
        <dsp:cNvSpPr/>
      </dsp:nvSpPr>
      <dsp:spPr>
        <a:xfrm>
          <a:off x="6055305"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Clean Energy-India</a:t>
          </a:r>
        </a:p>
      </dsp:txBody>
      <dsp:txXfrm>
        <a:off x="6181538" y="4396820"/>
        <a:ext cx="2425947" cy="3896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E15D1-0E86-4CEA-B164-289068DABE5D}">
      <dsp:nvSpPr>
        <dsp:cNvPr id="0" name=""/>
        <dsp:cNvSpPr/>
      </dsp:nvSpPr>
      <dsp:spPr>
        <a:xfrm>
          <a:off x="0" y="0"/>
          <a:ext cx="5398613" cy="12334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Peaking Emission </a:t>
          </a:r>
        </a:p>
        <a:p>
          <a:pPr marL="228600" lvl="1" indent="-228600" algn="l" defTabSz="1022350">
            <a:lnSpc>
              <a:spcPct val="90000"/>
            </a:lnSpc>
            <a:spcBef>
              <a:spcPct val="0"/>
            </a:spcBef>
            <a:spcAft>
              <a:spcPct val="15000"/>
            </a:spcAft>
            <a:buChar char="•"/>
          </a:pPr>
          <a:r>
            <a:rPr lang="en-US" sz="2300" kern="1200" dirty="0"/>
            <a:t>3</a:t>
          </a:r>
          <a:r>
            <a:rPr lang="en-US" sz="2300" kern="1200" baseline="30000" dirty="0"/>
            <a:t>rd</a:t>
          </a:r>
          <a:r>
            <a:rPr lang="en-US" sz="2300" kern="1200" dirty="0"/>
            <a:t> world will take longer time</a:t>
          </a:r>
        </a:p>
      </dsp:txBody>
      <dsp:txXfrm>
        <a:off x="1203064" y="0"/>
        <a:ext cx="4195548" cy="1233422"/>
      </dsp:txXfrm>
    </dsp:sp>
    <dsp:sp modelId="{8B7BDB36-49C2-40D3-AE16-BA32A5D3B3F0}">
      <dsp:nvSpPr>
        <dsp:cNvPr id="0" name=""/>
        <dsp:cNvSpPr/>
      </dsp:nvSpPr>
      <dsp:spPr>
        <a:xfrm>
          <a:off x="123342" y="123342"/>
          <a:ext cx="1079722" cy="986738"/>
        </a:xfrm>
        <a:prstGeom prst="roundRect">
          <a:avLst>
            <a:gd name="adj" fmla="val 10000"/>
          </a:avLst>
        </a:prstGeom>
        <a:blipFill rotWithShape="1">
          <a:blip xmlns:r="http://schemas.openxmlformats.org/officeDocument/2006/relationships" r:embed="rId1" cstate="hqprint">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45730C-3469-4831-9014-B575E17A70CB}">
      <dsp:nvSpPr>
        <dsp:cNvPr id="0" name=""/>
        <dsp:cNvSpPr/>
      </dsp:nvSpPr>
      <dsp:spPr>
        <a:xfrm>
          <a:off x="0" y="1356765"/>
          <a:ext cx="5398613" cy="1233422"/>
        </a:xfrm>
        <a:prstGeom prst="roundRect">
          <a:avLst>
            <a:gd name="adj" fmla="val 10000"/>
          </a:avLst>
        </a:prstGeom>
        <a:solidFill>
          <a:schemeClr val="accent2">
            <a:hueOff val="-4533602"/>
            <a:satOff val="261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err="1"/>
            <a:t>ToT</a:t>
          </a:r>
          <a:r>
            <a:rPr lang="en-US" sz="2900" kern="1200" dirty="0"/>
            <a:t>, R&amp;D, Innovation </a:t>
          </a:r>
        </a:p>
        <a:p>
          <a:pPr marL="228600" lvl="1" indent="-228600" algn="l" defTabSz="1022350">
            <a:lnSpc>
              <a:spcPct val="90000"/>
            </a:lnSpc>
            <a:spcBef>
              <a:spcPct val="0"/>
            </a:spcBef>
            <a:spcAft>
              <a:spcPct val="15000"/>
            </a:spcAft>
            <a:buChar char="•"/>
          </a:pPr>
          <a:r>
            <a:rPr lang="en-US" sz="2300" kern="1200" dirty="0"/>
            <a:t>1</a:t>
          </a:r>
          <a:r>
            <a:rPr lang="en-US" sz="2300" kern="1200" baseline="30000" dirty="0"/>
            <a:t>st</a:t>
          </a:r>
          <a:r>
            <a:rPr lang="en-US" sz="2300" kern="1200" dirty="0"/>
            <a:t> world ► 3</a:t>
          </a:r>
          <a:r>
            <a:rPr lang="en-US" sz="2300" kern="1200" baseline="30000" dirty="0"/>
            <a:t>rd</a:t>
          </a:r>
          <a:r>
            <a:rPr lang="en-US" sz="2300" kern="1200" dirty="0"/>
            <a:t> World</a:t>
          </a:r>
        </a:p>
      </dsp:txBody>
      <dsp:txXfrm>
        <a:off x="1203064" y="1356765"/>
        <a:ext cx="4195548" cy="1233422"/>
      </dsp:txXfrm>
    </dsp:sp>
    <dsp:sp modelId="{A0249A86-AA78-4551-9599-AC6A7729A279}">
      <dsp:nvSpPr>
        <dsp:cNvPr id="0" name=""/>
        <dsp:cNvSpPr/>
      </dsp:nvSpPr>
      <dsp:spPr>
        <a:xfrm>
          <a:off x="123342" y="1480107"/>
          <a:ext cx="1079722" cy="986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1FD5CF-E0A4-4499-87D6-9CE44E7717D6}">
      <dsp:nvSpPr>
        <dsp:cNvPr id="0" name=""/>
        <dsp:cNvSpPr/>
      </dsp:nvSpPr>
      <dsp:spPr>
        <a:xfrm>
          <a:off x="0" y="2713530"/>
          <a:ext cx="5398613" cy="1233422"/>
        </a:xfrm>
        <a:prstGeom prst="roundRect">
          <a:avLst>
            <a:gd name="adj" fmla="val 10000"/>
          </a:avLst>
        </a:prstGeom>
        <a:solidFill>
          <a:schemeClr val="accent2">
            <a:hueOff val="-9067203"/>
            <a:satOff val="5236"/>
            <a:lumOff val="-96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Finance</a:t>
          </a:r>
          <a:endParaRPr lang="en-US" sz="2900" kern="1200" dirty="0"/>
        </a:p>
        <a:p>
          <a:pPr marL="228600" lvl="1" indent="-228600" algn="l" defTabSz="1022350">
            <a:lnSpc>
              <a:spcPct val="90000"/>
            </a:lnSpc>
            <a:spcBef>
              <a:spcPct val="0"/>
            </a:spcBef>
            <a:spcAft>
              <a:spcPct val="15000"/>
            </a:spcAft>
            <a:buChar char="•"/>
          </a:pPr>
          <a:r>
            <a:rPr lang="en-US" sz="2300" kern="1200" dirty="0"/>
            <a:t>1</a:t>
          </a:r>
          <a:r>
            <a:rPr lang="en-US" sz="2300" kern="1200" baseline="30000" dirty="0"/>
            <a:t>st</a:t>
          </a:r>
          <a:r>
            <a:rPr lang="en-US" sz="2300" kern="1200" dirty="0"/>
            <a:t> world  to take lead</a:t>
          </a:r>
        </a:p>
      </dsp:txBody>
      <dsp:txXfrm>
        <a:off x="1203064" y="2713530"/>
        <a:ext cx="4195548" cy="1233422"/>
      </dsp:txXfrm>
    </dsp:sp>
    <dsp:sp modelId="{B34050DA-C93F-4FC9-AF02-BE859AF3C6D8}">
      <dsp:nvSpPr>
        <dsp:cNvPr id="0" name=""/>
        <dsp:cNvSpPr/>
      </dsp:nvSpPr>
      <dsp:spPr>
        <a:xfrm>
          <a:off x="123342" y="2836872"/>
          <a:ext cx="1079722" cy="986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D2DDA-CBAE-4DDD-90CD-1CC81002613D}">
      <dsp:nvSpPr>
        <dsp:cNvPr id="0" name=""/>
        <dsp:cNvSpPr/>
      </dsp:nvSpPr>
      <dsp:spPr>
        <a:xfrm>
          <a:off x="152097" y="3917"/>
          <a:ext cx="2678413" cy="229571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D868A759-AB21-4DC2-A5B9-2D23C0B9570D}">
      <dsp:nvSpPr>
        <dsp:cNvPr id="0" name=""/>
        <dsp:cNvSpPr/>
      </dsp:nvSpPr>
      <dsp:spPr>
        <a:xfrm>
          <a:off x="152097"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Pre-industrial level</a:t>
          </a:r>
        </a:p>
      </dsp:txBody>
      <dsp:txXfrm>
        <a:off x="278330" y="2063750"/>
        <a:ext cx="2425947" cy="389608"/>
      </dsp:txXfrm>
    </dsp:sp>
    <dsp:sp modelId="{9C92876F-5B16-45F8-B000-2F4270A04C37}">
      <dsp:nvSpPr>
        <dsp:cNvPr id="0" name=""/>
        <dsp:cNvSpPr/>
      </dsp:nvSpPr>
      <dsp:spPr>
        <a:xfrm>
          <a:off x="3103701" y="3917"/>
          <a:ext cx="2678413" cy="229571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74CE5D2D-8433-4DBD-9926-1AF4442A605E}">
      <dsp:nvSpPr>
        <dsp:cNvPr id="0" name=""/>
        <dsp:cNvSpPr/>
      </dsp:nvSpPr>
      <dsp:spPr>
        <a:xfrm>
          <a:off x="3103701" y="1983068"/>
          <a:ext cx="2678413" cy="550972"/>
        </a:xfrm>
        <a:prstGeom prst="flowChartTerminator">
          <a:avLst/>
        </a:prstGeom>
        <a:solidFill>
          <a:schemeClr val="tx1">
            <a:lumMod val="85000"/>
            <a:lumOff val="15000"/>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CBDR, </a:t>
          </a:r>
          <a:r>
            <a:rPr lang="en-US" sz="2400" kern="1200" dirty="0" err="1">
              <a:effectLst>
                <a:outerShdw blurRad="38100" dist="38100" dir="2700000" algn="tl">
                  <a:srgbClr val="000000">
                    <a:alpha val="43137"/>
                  </a:srgbClr>
                </a:outerShdw>
              </a:effectLst>
            </a:rPr>
            <a:t>Kuznet</a:t>
          </a:r>
          <a:endParaRPr lang="en-US" sz="2400" kern="1200" dirty="0">
            <a:effectLst>
              <a:outerShdw blurRad="38100" dist="38100" dir="2700000" algn="tl">
                <a:srgbClr val="000000">
                  <a:alpha val="43137"/>
                </a:srgbClr>
              </a:outerShdw>
            </a:effectLst>
          </a:endParaRPr>
        </a:p>
      </dsp:txBody>
      <dsp:txXfrm>
        <a:off x="3229934" y="2063750"/>
        <a:ext cx="2425947" cy="389608"/>
      </dsp:txXfrm>
    </dsp:sp>
    <dsp:sp modelId="{D05A23FF-BE5F-418C-8D60-009A67649904}">
      <dsp:nvSpPr>
        <dsp:cNvPr id="0" name=""/>
        <dsp:cNvSpPr/>
      </dsp:nvSpPr>
      <dsp:spPr>
        <a:xfrm>
          <a:off x="6055305" y="3917"/>
          <a:ext cx="2678413" cy="229571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EA720A98-432C-42D1-A897-9DDF04132BB3}">
      <dsp:nvSpPr>
        <dsp:cNvPr id="0" name=""/>
        <dsp:cNvSpPr/>
      </dsp:nvSpPr>
      <dsp:spPr>
        <a:xfrm>
          <a:off x="6055305" y="198306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INDC</a:t>
          </a:r>
        </a:p>
      </dsp:txBody>
      <dsp:txXfrm>
        <a:off x="6181538" y="2063750"/>
        <a:ext cx="2425947" cy="389608"/>
      </dsp:txXfrm>
    </dsp:sp>
    <dsp:sp modelId="{39707FF6-4865-49A8-A13C-9A2090265FB0}">
      <dsp:nvSpPr>
        <dsp:cNvPr id="0" name=""/>
        <dsp:cNvSpPr/>
      </dsp:nvSpPr>
      <dsp:spPr>
        <a:xfrm>
          <a:off x="152097" y="2567476"/>
          <a:ext cx="2678413" cy="2295717"/>
        </a:xfrm>
        <a:prstGeom prst="rect">
          <a:avLst/>
        </a:prstGeom>
        <a:blipFill rotWithShape="1">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7C21BAA9-3D26-4DB2-8D48-AD66CA014FEA}">
      <dsp:nvSpPr>
        <dsp:cNvPr id="0" name=""/>
        <dsp:cNvSpPr/>
      </dsp:nvSpPr>
      <dsp:spPr>
        <a:xfrm>
          <a:off x="152097"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Funding</a:t>
          </a:r>
        </a:p>
      </dsp:txBody>
      <dsp:txXfrm>
        <a:off x="278330" y="4396820"/>
        <a:ext cx="2425947" cy="389608"/>
      </dsp:txXfrm>
    </dsp:sp>
    <dsp:sp modelId="{D44256E8-706A-4896-ADF9-4CBCF389A13D}">
      <dsp:nvSpPr>
        <dsp:cNvPr id="0" name=""/>
        <dsp:cNvSpPr/>
      </dsp:nvSpPr>
      <dsp:spPr>
        <a:xfrm>
          <a:off x="3103701" y="2567476"/>
          <a:ext cx="2678413" cy="2295717"/>
        </a:xfrm>
        <a:prstGeom prst="rect">
          <a:avLst/>
        </a:prstGeom>
        <a:blipFill rotWithShape="1">
          <a:blip xmlns:r="http://schemas.openxmlformats.org/officeDocument/2006/relationships" r:embed="rId5"/>
          <a:stretch>
            <a:fillRect/>
          </a:stretch>
        </a:blipFill>
        <a:ln>
          <a:noFill/>
        </a:ln>
        <a:effectLst/>
      </dsp:spPr>
      <dsp:style>
        <a:lnRef idx="0">
          <a:scrgbClr r="0" g="0" b="0"/>
        </a:lnRef>
        <a:fillRef idx="1">
          <a:scrgbClr r="0" g="0" b="0"/>
        </a:fillRef>
        <a:effectRef idx="0">
          <a:scrgbClr r="0" g="0" b="0"/>
        </a:effectRef>
        <a:fontRef idx="minor"/>
      </dsp:style>
    </dsp:sp>
    <dsp:sp modelId="{1BABC031-C758-45FC-8980-F06ADDD4A8EF}">
      <dsp:nvSpPr>
        <dsp:cNvPr id="0" name=""/>
        <dsp:cNvSpPr/>
      </dsp:nvSpPr>
      <dsp:spPr>
        <a:xfrm>
          <a:off x="3103701"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Implement When?</a:t>
          </a:r>
        </a:p>
      </dsp:txBody>
      <dsp:txXfrm>
        <a:off x="3229934" y="4396820"/>
        <a:ext cx="2425947" cy="389608"/>
      </dsp:txXfrm>
    </dsp:sp>
    <dsp:sp modelId="{1FC1D73C-0CA1-4490-929F-24D4532B2161}">
      <dsp:nvSpPr>
        <dsp:cNvPr id="0" name=""/>
        <dsp:cNvSpPr/>
      </dsp:nvSpPr>
      <dsp:spPr>
        <a:xfrm>
          <a:off x="6055305" y="2567476"/>
          <a:ext cx="2678413" cy="2295717"/>
        </a:xfrm>
        <a:prstGeom prst="rect">
          <a:avLst/>
        </a:prstGeom>
        <a:blipFill rotWithShape="1">
          <a:blip xmlns:r="http://schemas.openxmlformats.org/officeDocument/2006/relationships" r:embed="rId6"/>
          <a:stretch>
            <a:fillRect/>
          </a:stretch>
        </a:blipFill>
        <a:ln>
          <a:noFill/>
        </a:ln>
        <a:effectLst/>
      </dsp:spPr>
      <dsp:style>
        <a:lnRef idx="0">
          <a:scrgbClr r="0" g="0" b="0"/>
        </a:lnRef>
        <a:fillRef idx="1">
          <a:scrgbClr r="0" g="0" b="0"/>
        </a:fillRef>
        <a:effectRef idx="0">
          <a:scrgbClr r="0" g="0" b="0"/>
        </a:effectRef>
        <a:fontRef idx="minor"/>
      </dsp:style>
    </dsp:sp>
    <dsp:sp modelId="{2BFAF57A-2C67-48B7-B785-E27B1E4EF069}">
      <dsp:nvSpPr>
        <dsp:cNvPr id="0" name=""/>
        <dsp:cNvSpPr/>
      </dsp:nvSpPr>
      <dsp:spPr>
        <a:xfrm>
          <a:off x="6055305" y="4316138"/>
          <a:ext cx="2678413" cy="550972"/>
        </a:xfrm>
        <a:prstGeom prst="flowChartTerminator">
          <a:avLst/>
        </a:prstGeom>
        <a:solidFill>
          <a:schemeClr val="accent4">
            <a:alpha val="96000"/>
          </a:schemeClr>
        </a:solidFill>
        <a:ln w="28575">
          <a:solidFill>
            <a:schemeClr val="accent4">
              <a:lumMod val="40000"/>
              <a:lumOff val="6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Clean Energy-India</a:t>
          </a:r>
        </a:p>
      </dsp:txBody>
      <dsp:txXfrm>
        <a:off x="6181538" y="4396820"/>
        <a:ext cx="2425947" cy="3896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AEF64-66B0-4715-B29E-7D11645A4EAA}">
      <dsp:nvSpPr>
        <dsp:cNvPr id="0" name=""/>
        <dsp:cNvSpPr/>
      </dsp:nvSpPr>
      <dsp:spPr>
        <a:xfrm>
          <a:off x="3519170" y="648"/>
          <a:ext cx="5278755" cy="252955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845" tIns="29845" rIns="29845" bIns="29845"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international assessment and review (IAR) </a:t>
          </a:r>
        </a:p>
      </dsp:txBody>
      <dsp:txXfrm>
        <a:off x="3519170" y="316842"/>
        <a:ext cx="4330172" cy="1897167"/>
      </dsp:txXfrm>
    </dsp:sp>
    <dsp:sp modelId="{1769EAE3-418A-471C-A2A6-36D2EA8770CD}">
      <dsp:nvSpPr>
        <dsp:cNvPr id="0" name=""/>
        <dsp:cNvSpPr/>
      </dsp:nvSpPr>
      <dsp:spPr>
        <a:xfrm>
          <a:off x="0" y="648"/>
          <a:ext cx="3519170" cy="2529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1</a:t>
          </a:r>
          <a:r>
            <a:rPr lang="en-US" sz="6500" kern="1200" baseline="30000" dirty="0"/>
            <a:t>st</a:t>
          </a:r>
          <a:r>
            <a:rPr lang="en-US" sz="6500" kern="1200" dirty="0"/>
            <a:t> world </a:t>
          </a:r>
        </a:p>
      </dsp:txBody>
      <dsp:txXfrm>
        <a:off x="123483" y="124131"/>
        <a:ext cx="3272204" cy="2282589"/>
      </dsp:txXfrm>
    </dsp:sp>
    <dsp:sp modelId="{49C1C7C5-DBEE-4D91-ABC8-A864C89BD88D}">
      <dsp:nvSpPr>
        <dsp:cNvPr id="0" name=""/>
        <dsp:cNvSpPr/>
      </dsp:nvSpPr>
      <dsp:spPr>
        <a:xfrm>
          <a:off x="3519170" y="2783159"/>
          <a:ext cx="5278755" cy="252955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845" tIns="29845" rIns="29845" bIns="29845"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international consultation and analysis (ICA). </a:t>
          </a:r>
        </a:p>
      </dsp:txBody>
      <dsp:txXfrm>
        <a:off x="3519170" y="3099353"/>
        <a:ext cx="4330172" cy="1897167"/>
      </dsp:txXfrm>
    </dsp:sp>
    <dsp:sp modelId="{ADBC638D-FC47-4A8B-9827-4F05FC53193F}">
      <dsp:nvSpPr>
        <dsp:cNvPr id="0" name=""/>
        <dsp:cNvSpPr/>
      </dsp:nvSpPr>
      <dsp:spPr>
        <a:xfrm>
          <a:off x="0" y="2783159"/>
          <a:ext cx="3519170" cy="2529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3</a:t>
          </a:r>
          <a:r>
            <a:rPr lang="en-US" sz="6500" kern="1200" baseline="30000" dirty="0"/>
            <a:t>rd</a:t>
          </a:r>
          <a:r>
            <a:rPr lang="en-US" sz="6500" kern="1200" dirty="0"/>
            <a:t> world </a:t>
          </a:r>
        </a:p>
      </dsp:txBody>
      <dsp:txXfrm>
        <a:off x="123483" y="2906642"/>
        <a:ext cx="3272204" cy="22825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6212A-03B6-43E1-8877-588FF1CC82AB}">
      <dsp:nvSpPr>
        <dsp:cNvPr id="0" name=""/>
        <dsp:cNvSpPr/>
      </dsp:nvSpPr>
      <dsp:spPr>
        <a:xfrm>
          <a:off x="845650" y="0"/>
          <a:ext cx="3320851" cy="830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Source</a:t>
          </a:r>
        </a:p>
      </dsp:txBody>
      <dsp:txXfrm>
        <a:off x="869966" y="24316"/>
        <a:ext cx="3272219" cy="781580"/>
      </dsp:txXfrm>
    </dsp:sp>
    <dsp:sp modelId="{E1285745-7086-4F35-929C-F38910618F8D}">
      <dsp:nvSpPr>
        <dsp:cNvPr id="0" name=""/>
        <dsp:cNvSpPr/>
      </dsp:nvSpPr>
      <dsp:spPr>
        <a:xfrm rot="5400000">
          <a:off x="2433433" y="902856"/>
          <a:ext cx="145287" cy="14528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CF0E8B-F154-42EA-84C0-0651AE345A2B}">
      <dsp:nvSpPr>
        <dsp:cNvPr id="0" name=""/>
        <dsp:cNvSpPr/>
      </dsp:nvSpPr>
      <dsp:spPr>
        <a:xfrm>
          <a:off x="845650" y="1120787"/>
          <a:ext cx="3320851" cy="83021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Solar</a:t>
          </a:r>
        </a:p>
      </dsp:txBody>
      <dsp:txXfrm>
        <a:off x="869966" y="1145103"/>
        <a:ext cx="3272219" cy="781580"/>
      </dsp:txXfrm>
    </dsp:sp>
    <dsp:sp modelId="{82DC2839-1373-41D9-954B-3E4A18E757D5}">
      <dsp:nvSpPr>
        <dsp:cNvPr id="0" name=""/>
        <dsp:cNvSpPr/>
      </dsp:nvSpPr>
      <dsp:spPr>
        <a:xfrm rot="5400000">
          <a:off x="2433433" y="2023644"/>
          <a:ext cx="145287" cy="14528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619FDE-65A6-4166-9FFA-E8D686FA0EDF}">
      <dsp:nvSpPr>
        <dsp:cNvPr id="0" name=""/>
        <dsp:cNvSpPr/>
      </dsp:nvSpPr>
      <dsp:spPr>
        <a:xfrm>
          <a:off x="845650" y="2241575"/>
          <a:ext cx="3320851" cy="83021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Wind</a:t>
          </a:r>
        </a:p>
      </dsp:txBody>
      <dsp:txXfrm>
        <a:off x="869966" y="2265891"/>
        <a:ext cx="3272219" cy="781580"/>
      </dsp:txXfrm>
    </dsp:sp>
    <dsp:sp modelId="{D8D0FC69-28A6-403D-88C6-2A61CD377BA1}">
      <dsp:nvSpPr>
        <dsp:cNvPr id="0" name=""/>
        <dsp:cNvSpPr/>
      </dsp:nvSpPr>
      <dsp:spPr>
        <a:xfrm rot="5400000">
          <a:off x="2433433" y="3144431"/>
          <a:ext cx="145287" cy="14528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52A4B5-8B5D-43D8-8C1A-3C8651287CBD}">
      <dsp:nvSpPr>
        <dsp:cNvPr id="0" name=""/>
        <dsp:cNvSpPr/>
      </dsp:nvSpPr>
      <dsp:spPr>
        <a:xfrm>
          <a:off x="845650" y="3362362"/>
          <a:ext cx="3320851" cy="83021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Biomass </a:t>
          </a:r>
        </a:p>
      </dsp:txBody>
      <dsp:txXfrm>
        <a:off x="869966" y="3386678"/>
        <a:ext cx="3272219" cy="781580"/>
      </dsp:txXfrm>
    </dsp:sp>
    <dsp:sp modelId="{718F53D5-7B96-4DB0-B4A6-91718FB1DBF8}">
      <dsp:nvSpPr>
        <dsp:cNvPr id="0" name=""/>
        <dsp:cNvSpPr/>
      </dsp:nvSpPr>
      <dsp:spPr>
        <a:xfrm rot="5400000">
          <a:off x="2433433" y="4265219"/>
          <a:ext cx="145287" cy="14528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B56B99-165C-4F3F-A229-8A5A6A2C890A}">
      <dsp:nvSpPr>
        <dsp:cNvPr id="0" name=""/>
        <dsp:cNvSpPr/>
      </dsp:nvSpPr>
      <dsp:spPr>
        <a:xfrm>
          <a:off x="845650" y="4483150"/>
          <a:ext cx="3320851" cy="83021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Small Hydro</a:t>
          </a:r>
        </a:p>
      </dsp:txBody>
      <dsp:txXfrm>
        <a:off x="869966" y="4507466"/>
        <a:ext cx="3272219" cy="781580"/>
      </dsp:txXfrm>
    </dsp:sp>
    <dsp:sp modelId="{A727C974-AA6C-4A21-A867-324CB7831F8D}">
      <dsp:nvSpPr>
        <dsp:cNvPr id="0" name=""/>
        <dsp:cNvSpPr/>
      </dsp:nvSpPr>
      <dsp:spPr>
        <a:xfrm>
          <a:off x="4631422" y="0"/>
          <a:ext cx="3320851" cy="830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Target</a:t>
          </a:r>
        </a:p>
      </dsp:txBody>
      <dsp:txXfrm>
        <a:off x="4655738" y="24316"/>
        <a:ext cx="3272219" cy="781580"/>
      </dsp:txXfrm>
    </dsp:sp>
    <dsp:sp modelId="{4EEB9B4C-4893-4BF2-A3EF-6314F1AFF3CE}">
      <dsp:nvSpPr>
        <dsp:cNvPr id="0" name=""/>
        <dsp:cNvSpPr/>
      </dsp:nvSpPr>
      <dsp:spPr>
        <a:xfrm rot="5400000">
          <a:off x="6219204" y="902856"/>
          <a:ext cx="145287" cy="14528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156FEC-07F0-4B5C-8BA2-86B88998A074}">
      <dsp:nvSpPr>
        <dsp:cNvPr id="0" name=""/>
        <dsp:cNvSpPr/>
      </dsp:nvSpPr>
      <dsp:spPr>
        <a:xfrm>
          <a:off x="4631422" y="1120787"/>
          <a:ext cx="3320851" cy="83021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100</a:t>
          </a:r>
        </a:p>
      </dsp:txBody>
      <dsp:txXfrm>
        <a:off x="4655738" y="1145103"/>
        <a:ext cx="3272219" cy="781580"/>
      </dsp:txXfrm>
    </dsp:sp>
    <dsp:sp modelId="{07939291-5FFE-48C5-9AA4-21008FCAFD9F}">
      <dsp:nvSpPr>
        <dsp:cNvPr id="0" name=""/>
        <dsp:cNvSpPr/>
      </dsp:nvSpPr>
      <dsp:spPr>
        <a:xfrm rot="5400000">
          <a:off x="6219204" y="2023644"/>
          <a:ext cx="145287" cy="14528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ABAF6C-7470-4CB6-AED9-E5CD85B07ADE}">
      <dsp:nvSpPr>
        <dsp:cNvPr id="0" name=""/>
        <dsp:cNvSpPr/>
      </dsp:nvSpPr>
      <dsp:spPr>
        <a:xfrm>
          <a:off x="4631422" y="2241575"/>
          <a:ext cx="3320851" cy="83021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60</a:t>
          </a:r>
        </a:p>
      </dsp:txBody>
      <dsp:txXfrm>
        <a:off x="4655738" y="2265891"/>
        <a:ext cx="3272219" cy="781580"/>
      </dsp:txXfrm>
    </dsp:sp>
    <dsp:sp modelId="{FAA76194-9655-4D0B-B9A1-49D41E4DBB26}">
      <dsp:nvSpPr>
        <dsp:cNvPr id="0" name=""/>
        <dsp:cNvSpPr/>
      </dsp:nvSpPr>
      <dsp:spPr>
        <a:xfrm rot="5400000">
          <a:off x="6219204" y="3144431"/>
          <a:ext cx="145287" cy="14528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F4D129-789D-4241-95EB-3105B787CC9C}">
      <dsp:nvSpPr>
        <dsp:cNvPr id="0" name=""/>
        <dsp:cNvSpPr/>
      </dsp:nvSpPr>
      <dsp:spPr>
        <a:xfrm>
          <a:off x="4631422" y="3362362"/>
          <a:ext cx="3320851" cy="83021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10</a:t>
          </a:r>
        </a:p>
      </dsp:txBody>
      <dsp:txXfrm>
        <a:off x="4655738" y="3386678"/>
        <a:ext cx="3272219" cy="781580"/>
      </dsp:txXfrm>
    </dsp:sp>
    <dsp:sp modelId="{78BF8464-2597-4C7E-B20A-295F0963C018}">
      <dsp:nvSpPr>
        <dsp:cNvPr id="0" name=""/>
        <dsp:cNvSpPr/>
      </dsp:nvSpPr>
      <dsp:spPr>
        <a:xfrm rot="5400000">
          <a:off x="6219204" y="4265219"/>
          <a:ext cx="145287" cy="14528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0DDA04-2A2C-48A8-AEB8-C29A17CAE415}">
      <dsp:nvSpPr>
        <dsp:cNvPr id="0" name=""/>
        <dsp:cNvSpPr/>
      </dsp:nvSpPr>
      <dsp:spPr>
        <a:xfrm>
          <a:off x="4631422" y="4483150"/>
          <a:ext cx="3320851" cy="83021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5</a:t>
          </a:r>
        </a:p>
      </dsp:txBody>
      <dsp:txXfrm>
        <a:off x="4655738" y="4507466"/>
        <a:ext cx="3272219" cy="781580"/>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CF6F3-CF97-4BE7-A476-83B61D5034E9}" type="datetimeFigureOut">
              <a:rPr lang="en-US" smtClean="0"/>
              <a:t>28-Jul-16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9771B-7006-46FC-94C6-563FC9FA1F7E}" type="slidenum">
              <a:rPr lang="en-US" smtClean="0"/>
              <a:t>‹#›</a:t>
            </a:fld>
            <a:endParaRPr lang="en-US"/>
          </a:p>
        </p:txBody>
      </p:sp>
    </p:spTree>
    <p:extLst>
      <p:ext uri="{BB962C8B-B14F-4D97-AF65-F5344CB8AC3E}">
        <p14:creationId xmlns:p14="http://schemas.microsoft.com/office/powerpoint/2010/main" val="234180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B814FAC-0CC9-4901-ADBF-F80A9AEB338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22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27</a:t>
            </a:fld>
            <a:endParaRPr lang="en-US"/>
          </a:p>
        </p:txBody>
      </p:sp>
    </p:spTree>
    <p:extLst>
      <p:ext uri="{BB962C8B-B14F-4D97-AF65-F5344CB8AC3E}">
        <p14:creationId xmlns:p14="http://schemas.microsoft.com/office/powerpoint/2010/main" val="128824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To reduce the emissions intensity of its GDP by 33 to 35 per cent of the 2005 level by 2030. </a:t>
            </a:r>
          </a:p>
          <a:p>
            <a:pPr rtl="0" fontAlgn="ctr"/>
            <a:r>
              <a:rPr lang="en-US" sz="1200" kern="1200" dirty="0">
                <a:solidFill>
                  <a:schemeClr val="tx1"/>
                </a:solidFill>
                <a:effectLst/>
                <a:latin typeface="+mn-lt"/>
                <a:ea typeface="+mn-ea"/>
                <a:cs typeface="+mn-cs"/>
              </a:rPr>
              <a:t>To achieve about 40 per cent cumulative electric power installed capacity from non-fossil fuel- based energy resources by 2030 with the help of transfer of technology and low cost international finance including from the Green Climate Fund (GCF). </a:t>
            </a:r>
          </a:p>
          <a:p>
            <a:endParaRPr lang="en-US" dirty="0"/>
          </a:p>
          <a:p>
            <a:r>
              <a:rPr lang="en-US" sz="1200" b="1" kern="1200" dirty="0">
                <a:solidFill>
                  <a:schemeClr val="tx1"/>
                </a:solidFill>
                <a:effectLst/>
                <a:latin typeface="+mn-lt"/>
                <a:ea typeface="+mn-ea"/>
                <a:cs typeface="+mn-cs"/>
              </a:rPr>
              <a:t>Box 8.2: Green Finance</a:t>
            </a:r>
          </a:p>
          <a:p>
            <a:pPr rtl="0" fontAlgn="ctr"/>
            <a:r>
              <a:rPr lang="en-US" sz="1200" kern="1200" dirty="0">
                <a:solidFill>
                  <a:schemeClr val="tx1"/>
                </a:solidFill>
                <a:effectLst/>
                <a:latin typeface="+mn-lt"/>
                <a:ea typeface="+mn-ea"/>
                <a:cs typeface="+mn-cs"/>
              </a:rPr>
              <a:t>Rio+20 document clearly states what green economy policies should result in and what they should not.</a:t>
            </a:r>
          </a:p>
          <a:p>
            <a:pPr rtl="0" fontAlgn="ctr"/>
            <a:r>
              <a:rPr lang="en-US" sz="1200" kern="1200" dirty="0">
                <a:solidFill>
                  <a:schemeClr val="tx1"/>
                </a:solidFill>
                <a:effectLst/>
                <a:latin typeface="+mn-lt"/>
                <a:ea typeface="+mn-ea"/>
                <a:cs typeface="+mn-cs"/>
              </a:rPr>
              <a:t>While there is no universal definition of green finance, it mostly refers to financial investments flowing towards sustainable development projects and initiatives that encourage the development of a more sustainable economy (</a:t>
            </a:r>
            <a:r>
              <a:rPr lang="en-US" sz="1200" kern="1200" dirty="0" err="1">
                <a:solidFill>
                  <a:schemeClr val="tx1"/>
                </a:solidFill>
                <a:effectLst/>
                <a:latin typeface="+mn-lt"/>
                <a:ea typeface="+mn-ea"/>
                <a:cs typeface="+mn-cs"/>
              </a:rPr>
              <a:t>Höhne</a:t>
            </a:r>
            <a:r>
              <a:rPr lang="en-US" sz="1200" kern="1200" dirty="0">
                <a:solidFill>
                  <a:schemeClr val="tx1"/>
                </a:solidFill>
                <a:effectLst/>
                <a:latin typeface="+mn-lt"/>
                <a:ea typeface="+mn-ea"/>
                <a:cs typeface="+mn-cs"/>
              </a:rPr>
              <a:t> et al. 2012).</a:t>
            </a:r>
          </a:p>
          <a:p>
            <a:pPr rtl="0" fontAlgn="ctr"/>
            <a:r>
              <a:rPr lang="en-US" sz="1200" kern="1200" dirty="0">
                <a:solidFill>
                  <a:schemeClr val="tx1"/>
                </a:solidFill>
                <a:effectLst/>
                <a:latin typeface="+mn-lt"/>
                <a:ea typeface="+mn-ea"/>
                <a:cs typeface="+mn-cs"/>
              </a:rPr>
              <a:t>. Green finance includes different elements like greening the banking system, the bond market and institutional investment.  </a:t>
            </a:r>
          </a:p>
          <a:p>
            <a:pPr rtl="0" fontAlgn="ctr"/>
            <a:r>
              <a:rPr lang="en-US" sz="1200" kern="1200" dirty="0">
                <a:solidFill>
                  <a:schemeClr val="tx1"/>
                </a:solidFill>
                <a:effectLst/>
                <a:latin typeface="+mn-lt"/>
                <a:ea typeface="+mn-ea"/>
                <a:cs typeface="+mn-cs"/>
              </a:rPr>
              <a:t>China’s Green Credit Guidelines, the Climate Bonds Taxonomy of Green Bonds, the International Development Finance Club’s (IDFC) approach to reporting on green investment, the World Bank/International Finance Corporation’s (IFC) Sustainability Framework and the UK Green Investment Bank Policies. </a:t>
            </a:r>
          </a:p>
          <a:p>
            <a:pPr rtl="0" fontAlgn="ctr"/>
            <a:r>
              <a:rPr lang="en-US" sz="1200" kern="1200" dirty="0">
                <a:solidFill>
                  <a:schemeClr val="tx1"/>
                </a:solidFill>
                <a:effectLst/>
                <a:latin typeface="+mn-lt"/>
                <a:ea typeface="+mn-ea"/>
                <a:cs typeface="+mn-cs"/>
              </a:rPr>
              <a:t>e World Bank Group has set up an informal “Sustainable Banking Network” of banking regulators, led by developing countries, to promote sustainable lending practices.  In 2015, green bonds issued by governments, banks, corporates and individual projects amounted to US$42 billion.  Globally, more than 20 stock exchanges have issued guidelines on environmental disclosure, and many green indices and green ETFs (exchange-traded funds) have been developed</a:t>
            </a:r>
          </a:p>
          <a:p>
            <a:pPr rtl="0" fontAlgn="ctr"/>
            <a:r>
              <a:rPr lang="en-US" sz="1200" kern="1200" dirty="0">
                <a:solidFill>
                  <a:schemeClr val="tx1"/>
                </a:solidFill>
                <a:effectLst/>
                <a:latin typeface="+mn-lt"/>
                <a:ea typeface="+mn-ea"/>
                <a:cs typeface="+mn-cs"/>
              </a:rPr>
              <a:t>Financial Stability Board (FSB) has established a climate-related financial disclosures task force that is expected to complete its first stage of the work by end-March 2016. </a:t>
            </a:r>
          </a:p>
          <a:p>
            <a:pPr rtl="0" fontAlgn="ctr"/>
            <a:r>
              <a:rPr lang="en-US" sz="1200" kern="1200" dirty="0">
                <a:solidFill>
                  <a:schemeClr val="tx1"/>
                </a:solidFill>
                <a:effectLst/>
                <a:latin typeface="+mn-lt"/>
                <a:ea typeface="+mn-ea"/>
                <a:cs typeface="+mn-cs"/>
              </a:rPr>
              <a:t>Germany, the US and the UK have developed interest subsidy and guarantee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for green financing,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However, for developing countries like India, private finance will not readily be forthcoming and public finance both international and domestic needs to be used to leverage private finance.  </a:t>
            </a:r>
          </a:p>
          <a:p>
            <a:pPr rtl="0" fontAlgn="ctr"/>
            <a:r>
              <a:rPr lang="en-US" sz="1200" kern="1200" dirty="0">
                <a:solidFill>
                  <a:schemeClr val="tx1"/>
                </a:solidFill>
                <a:effectLst/>
                <a:latin typeface="+mn-lt"/>
                <a:ea typeface="+mn-ea"/>
                <a:cs typeface="+mn-cs"/>
              </a:rPr>
              <a:t>Green development is also important for India though green finance is yet to pick up. </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solar energy target, development of solar cities, setting up wind power projects, developing smart cities, providing infrastructure which is considered as a green activity and the sanitation drive under the ‘Clean India’ or ‘</a:t>
            </a:r>
            <a:r>
              <a:rPr lang="en-US" sz="1200" kern="1200" dirty="0" err="1">
                <a:solidFill>
                  <a:schemeClr val="tx1"/>
                </a:solidFill>
                <a:effectLst/>
                <a:latin typeface="+mn-lt"/>
                <a:ea typeface="+mn-ea"/>
                <a:cs typeface="+mn-cs"/>
              </a:rPr>
              <a:t>Swach</a:t>
            </a:r>
            <a:r>
              <a:rPr lang="en-US" sz="1200" kern="1200" dirty="0">
                <a:solidFill>
                  <a:schemeClr val="tx1"/>
                </a:solidFill>
                <a:effectLst/>
                <a:latin typeface="+mn-lt"/>
                <a:ea typeface="+mn-ea"/>
                <a:cs typeface="+mn-cs"/>
              </a:rPr>
              <a:t> Bharath </a:t>
            </a:r>
            <a:r>
              <a:rPr lang="en-US" sz="1200" kern="1200" dirty="0" err="1">
                <a:solidFill>
                  <a:schemeClr val="tx1"/>
                </a:solidFill>
                <a:effectLst/>
                <a:latin typeface="+mn-lt"/>
                <a:ea typeface="+mn-ea"/>
                <a:cs typeface="+mn-cs"/>
              </a:rPr>
              <a:t>Abhiyan</a:t>
            </a:r>
            <a:r>
              <a:rPr lang="en-US" sz="1200" kern="1200" dirty="0">
                <a:solidFill>
                  <a:schemeClr val="tx1"/>
                </a:solidFill>
                <a:effectLst/>
                <a:latin typeface="+mn-lt"/>
                <a:ea typeface="+mn-ea"/>
                <a:cs typeface="+mn-cs"/>
              </a:rPr>
              <a:t>’ are all activities needing green finance.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So far four banks have issued green bonds in India. Proceeds from these bonds are mostly used for funding renewable energy projects such as solar, wind and biomass projects and other infrastructure sectors, with infrastructure and energy efficiency being considered as green in their entirety</a:t>
            </a:r>
          </a:p>
          <a:p>
            <a:pPr rtl="0" fontAlgn="ctr"/>
            <a:r>
              <a:rPr lang="en-US" sz="1200" kern="1200" dirty="0">
                <a:solidFill>
                  <a:schemeClr val="tx1"/>
                </a:solidFill>
                <a:effectLst/>
                <a:latin typeface="+mn-lt"/>
                <a:ea typeface="+mn-ea"/>
                <a:cs typeface="+mn-cs"/>
              </a:rPr>
              <a:t>y. The Securities and Exchange Board of India (SEBI) has also recently approved the guidelines for green bonds.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31</a:t>
            </a:fld>
            <a:endParaRPr lang="en-US"/>
          </a:p>
        </p:txBody>
      </p:sp>
    </p:spTree>
    <p:extLst>
      <p:ext uri="{BB962C8B-B14F-4D97-AF65-F5344CB8AC3E}">
        <p14:creationId xmlns:p14="http://schemas.microsoft.com/office/powerpoint/2010/main" val="164777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 </a:t>
            </a:r>
            <a:r>
              <a:rPr lang="en-US" sz="1200" b="1" kern="1200" dirty="0" err="1">
                <a:solidFill>
                  <a:schemeClr val="tx1"/>
                </a:solidFill>
                <a:effectLst/>
                <a:latin typeface="+mn-lt"/>
                <a:ea typeface="+mn-ea"/>
                <a:cs typeface="+mn-cs"/>
              </a:rPr>
              <a:t>rackIng</a:t>
            </a:r>
            <a:r>
              <a:rPr lang="en-US" sz="1200" b="1" kern="1200" dirty="0">
                <a:solidFill>
                  <a:schemeClr val="tx1"/>
                </a:solidFill>
                <a:effectLst/>
                <a:latin typeface="+mn-lt"/>
                <a:ea typeface="+mn-ea"/>
                <a:cs typeface="+mn-cs"/>
              </a:rPr>
              <a:t> c </a:t>
            </a:r>
            <a:r>
              <a:rPr lang="en-US" sz="1200" b="1" kern="1200" dirty="0" err="1">
                <a:solidFill>
                  <a:schemeClr val="tx1"/>
                </a:solidFill>
                <a:effectLst/>
                <a:latin typeface="+mn-lt"/>
                <a:ea typeface="+mn-ea"/>
                <a:cs typeface="+mn-cs"/>
              </a:rPr>
              <a:t>lImate</a:t>
            </a:r>
            <a:r>
              <a:rPr lang="en-US" sz="1200" b="1" kern="1200" dirty="0">
                <a:solidFill>
                  <a:schemeClr val="tx1"/>
                </a:solidFill>
                <a:effectLst/>
                <a:latin typeface="+mn-lt"/>
                <a:ea typeface="+mn-ea"/>
                <a:cs typeface="+mn-cs"/>
              </a:rPr>
              <a:t> F </a:t>
            </a:r>
            <a:r>
              <a:rPr lang="en-US" sz="1200" b="1" kern="1200" dirty="0" err="1">
                <a:solidFill>
                  <a:schemeClr val="tx1"/>
                </a:solidFill>
                <a:effectLst/>
                <a:latin typeface="+mn-lt"/>
                <a:ea typeface="+mn-ea"/>
                <a:cs typeface="+mn-cs"/>
              </a:rPr>
              <a:t>Inance</a:t>
            </a:r>
            <a:endParaRPr lang="en-US" sz="1200" b="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m </a:t>
            </a:r>
            <a:r>
              <a:rPr lang="en-US" sz="1200" kern="1200" dirty="0" err="1">
                <a:solidFill>
                  <a:schemeClr val="tx1"/>
                </a:solidFill>
                <a:effectLst/>
                <a:latin typeface="+mn-lt"/>
                <a:ea typeface="+mn-ea"/>
                <a:cs typeface="+mn-cs"/>
              </a:rPr>
              <a:t>ultIlateral</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lImate</a:t>
            </a:r>
            <a:r>
              <a:rPr lang="en-US" sz="1200" kern="1200" dirty="0">
                <a:solidFill>
                  <a:schemeClr val="tx1"/>
                </a:solidFill>
                <a:effectLst/>
                <a:latin typeface="+mn-lt"/>
                <a:ea typeface="+mn-ea"/>
                <a:cs typeface="+mn-cs"/>
              </a:rPr>
              <a:t> F </a:t>
            </a:r>
            <a:r>
              <a:rPr lang="en-US" sz="1200" kern="1200" dirty="0" err="1">
                <a:solidFill>
                  <a:schemeClr val="tx1"/>
                </a:solidFill>
                <a:effectLst/>
                <a:latin typeface="+mn-lt"/>
                <a:ea typeface="+mn-ea"/>
                <a:cs typeface="+mn-cs"/>
              </a:rPr>
              <a:t>unds</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International climate funds can either be multilateral or bilateral depending on the participating countries. </a:t>
            </a:r>
          </a:p>
          <a:p>
            <a:pPr rtl="0" fontAlgn="ctr"/>
            <a:r>
              <a:rPr lang="en-US" sz="1200" kern="1200" dirty="0">
                <a:solidFill>
                  <a:schemeClr val="tx1"/>
                </a:solidFill>
                <a:effectLst/>
                <a:latin typeface="+mn-lt"/>
                <a:ea typeface="+mn-ea"/>
                <a:cs typeface="+mn-cs"/>
              </a:rPr>
              <a:t>Funds may further be classified according to their area of focus, namely </a:t>
            </a:r>
          </a:p>
          <a:p>
            <a:pPr rtl="0" fontAlgn="ctr"/>
            <a:r>
              <a:rPr lang="en-US" sz="1200" kern="1200" dirty="0">
                <a:solidFill>
                  <a:schemeClr val="tx1"/>
                </a:solidFill>
                <a:effectLst/>
                <a:latin typeface="+mn-lt"/>
                <a:ea typeface="+mn-ea"/>
                <a:cs typeface="+mn-cs"/>
              </a:rPr>
              <a:t>Currently, the Green Climate Fund (GCF) is the largest, with pledges amounting to US$10.2 billion. The second largest is the Clean Technology Fund (CTF) with pledges amounting to US$5.3 billion. </a:t>
            </a:r>
          </a:p>
          <a:p>
            <a:pPr rtl="0" fontAlgn="ctr"/>
            <a:r>
              <a:rPr lang="en-US" sz="1200" kern="1200" dirty="0">
                <a:solidFill>
                  <a:schemeClr val="tx1"/>
                </a:solidFill>
                <a:effectLst/>
                <a:latin typeface="+mn-lt"/>
                <a:ea typeface="+mn-ea"/>
                <a:cs typeface="+mn-cs"/>
              </a:rPr>
              <a:t>there is ambiguity about the role of the CTF in the climate finance architecture post-2020.</a:t>
            </a:r>
          </a:p>
          <a:p>
            <a:pPr rtl="0" fontAlgn="ctr"/>
            <a:r>
              <a:rPr lang="en-US" sz="1200" kern="1200" dirty="0">
                <a:solidFill>
                  <a:schemeClr val="tx1"/>
                </a:solidFill>
                <a:effectLst/>
                <a:latin typeface="+mn-lt"/>
                <a:ea typeface="+mn-ea"/>
                <a:cs typeface="+mn-cs"/>
              </a:rPr>
              <a:t>The GCF 8.35 The GCF was established as an operating entity of the financial mechanism of the UNFCCC in 2011 and is expected to be a major channel for climate finance from developed to developing countries. </a:t>
            </a:r>
          </a:p>
          <a:p>
            <a:pPr rtl="0" fontAlgn="ctr"/>
            <a:r>
              <a:rPr lang="en-US" sz="1200" kern="1200" dirty="0">
                <a:solidFill>
                  <a:schemeClr val="tx1"/>
                </a:solidFill>
                <a:effectLst/>
                <a:latin typeface="+mn-lt"/>
                <a:ea typeface="+mn-ea"/>
                <a:cs typeface="+mn-cs"/>
              </a:rPr>
              <a:t>The highest contribution of US$3 billion has been announced by the USA, followed by Japan (US$1.5 billion), the UK (US$1.2 billion), France (US$1.03 billion) and Germany (US$1.0 billion).  </a:t>
            </a:r>
          </a:p>
          <a:p>
            <a:pPr rtl="0" fontAlgn="ctr"/>
            <a:r>
              <a:rPr lang="en-US" sz="1200" kern="1200" dirty="0">
                <a:solidFill>
                  <a:schemeClr val="tx1"/>
                </a:solidFill>
                <a:effectLst/>
                <a:latin typeface="+mn-lt"/>
                <a:ea typeface="+mn-ea"/>
                <a:cs typeface="+mn-cs"/>
              </a:rPr>
              <a:t>. Some countries including the USA are yet to sign the pledged amounts. </a:t>
            </a:r>
          </a:p>
          <a:p>
            <a:pPr rtl="0" fontAlgn="ctr"/>
            <a:r>
              <a:rPr lang="en-US" sz="1200" kern="1200" dirty="0">
                <a:solidFill>
                  <a:schemeClr val="tx1"/>
                </a:solidFill>
                <a:effectLst/>
                <a:latin typeface="+mn-lt"/>
                <a:ea typeface="+mn-ea"/>
                <a:cs typeface="+mn-cs"/>
              </a:rPr>
              <a:t>Global Environment Facility 8.36 The Global Environment Facility (GEF) was established as a pilot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for environmental protection. </a:t>
            </a:r>
          </a:p>
          <a:p>
            <a:pPr rtl="0" fontAlgn="ctr"/>
            <a:r>
              <a:rPr lang="en-US" sz="1200" kern="1200" dirty="0">
                <a:solidFill>
                  <a:schemeClr val="tx1"/>
                </a:solidFill>
                <a:effectLst/>
                <a:latin typeface="+mn-lt"/>
                <a:ea typeface="+mn-ea"/>
                <a:cs typeface="+mn-cs"/>
              </a:rPr>
              <a:t>The current project cycle is GEF-6 over the years 2014-18. </a:t>
            </a:r>
          </a:p>
          <a:p>
            <a:pPr rtl="0" fontAlgn="ctr"/>
            <a:r>
              <a:rPr lang="en-US" sz="1200" kern="1200" dirty="0">
                <a:solidFill>
                  <a:schemeClr val="tx1"/>
                </a:solidFill>
                <a:effectLst/>
                <a:latin typeface="+mn-lt"/>
                <a:ea typeface="+mn-ea"/>
                <a:cs typeface="+mn-cs"/>
              </a:rPr>
              <a:t>In 1992, when the Biodiversity and Climate Change Conventions were adopted at Rio de </a:t>
            </a:r>
          </a:p>
          <a:p>
            <a:pPr rtl="0" fontAlgn="ctr"/>
            <a:r>
              <a:rPr lang="en-US" sz="1200" kern="1200" dirty="0">
                <a:solidFill>
                  <a:schemeClr val="tx1"/>
                </a:solidFill>
                <a:effectLst/>
                <a:latin typeface="+mn-lt"/>
                <a:ea typeface="+mn-ea"/>
                <a:cs typeface="+mn-cs"/>
              </a:rPr>
              <a:t>Janeiro, the GEF was adopted as a financial mechanism for helping developing countries meet their financing needs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32</a:t>
            </a:fld>
            <a:endParaRPr lang="en-US"/>
          </a:p>
        </p:txBody>
      </p:sp>
    </p:spTree>
    <p:extLst>
      <p:ext uri="{BB962C8B-B14F-4D97-AF65-F5344CB8AC3E}">
        <p14:creationId xmlns:p14="http://schemas.microsoft.com/office/powerpoint/2010/main" val="14776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8.32 Policymakers around the world are alive to the compulsion of combating climate </a:t>
            </a:r>
          </a:p>
          <a:p>
            <a:pPr rtl="0" fontAlgn="ctr"/>
            <a:r>
              <a:rPr lang="en-US" sz="1200" kern="1200" dirty="0">
                <a:solidFill>
                  <a:schemeClr val="tx1"/>
                </a:solidFill>
                <a:effectLst/>
                <a:latin typeface="+mn-lt"/>
                <a:ea typeface="+mn-ea"/>
                <a:cs typeface="+mn-cs"/>
              </a:rPr>
              <a:t> Lack of a clear definition of climate finance has led to controversies in recent estimates of climate </a:t>
            </a:r>
            <a:r>
              <a:rPr lang="en-US" sz="1200" kern="1200" dirty="0" err="1">
                <a:solidFill>
                  <a:schemeClr val="tx1"/>
                </a:solidFill>
                <a:effectLst/>
                <a:latin typeface="+mn-lt"/>
                <a:ea typeface="+mn-ea"/>
                <a:cs typeface="+mn-cs"/>
              </a:rPr>
              <a:t>financ</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report seems to include the full value of multilateral development bank (MDB) loans as well as official development assistance (ODA), some private finance, export credits, etc. as climate finance, leading to double counting.</a:t>
            </a:r>
          </a:p>
          <a:p>
            <a:pPr rtl="0" fontAlgn="ctr"/>
            <a:r>
              <a:rPr lang="en-US" sz="1200" kern="1200" dirty="0">
                <a:solidFill>
                  <a:schemeClr val="tx1"/>
                </a:solidFill>
                <a:effectLst/>
                <a:latin typeface="+mn-lt"/>
                <a:ea typeface="+mn-ea"/>
                <a:cs typeface="+mn-cs"/>
              </a:rPr>
              <a:t>. Also it includes the promises, pledges and multi-year commitments and not actual disbursements as climate finance</a:t>
            </a:r>
          </a:p>
          <a:p>
            <a:pPr rtl="0" fontAlgn="ctr"/>
            <a:r>
              <a:rPr lang="en-US" sz="1200" kern="1200" dirty="0">
                <a:solidFill>
                  <a:schemeClr val="tx1"/>
                </a:solidFill>
                <a:effectLst/>
                <a:latin typeface="+mn-lt"/>
                <a:ea typeface="+mn-ea"/>
                <a:cs typeface="+mn-cs"/>
              </a:rPr>
              <a:t>Paris Agreement </a:t>
            </a:r>
          </a:p>
          <a:p>
            <a:pPr rtl="0" fontAlgn="ctr"/>
            <a:r>
              <a:rPr lang="en-US" sz="1200" kern="1200" dirty="0">
                <a:solidFill>
                  <a:schemeClr val="tx1"/>
                </a:solidFill>
                <a:effectLst/>
                <a:latin typeface="+mn-lt"/>
                <a:ea typeface="+mn-ea"/>
                <a:cs typeface="+mn-cs"/>
              </a:rPr>
              <a:t>is silent on the definition of climate </a:t>
            </a:r>
            <a:r>
              <a:rPr lang="en-US" sz="1200" kern="1200" dirty="0" err="1">
                <a:solidFill>
                  <a:schemeClr val="tx1"/>
                </a:solidFill>
                <a:effectLst/>
                <a:latin typeface="+mn-lt"/>
                <a:ea typeface="+mn-ea"/>
                <a:cs typeface="+mn-cs"/>
              </a:rPr>
              <a:t>financ</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While the question of what counts as climate finance would be decided at a later stage by the Standing Committee on Finance under the UNFCCC, </a:t>
            </a:r>
          </a:p>
          <a:p>
            <a:pPr rtl="0" fontAlgn="ctr"/>
            <a:r>
              <a:rPr lang="en-US" sz="1200" kern="1200" dirty="0">
                <a:solidFill>
                  <a:schemeClr val="tx1"/>
                </a:solidFill>
                <a:effectLst/>
                <a:latin typeface="+mn-lt"/>
                <a:ea typeface="+mn-ea"/>
                <a:cs typeface="+mn-cs"/>
              </a:rPr>
              <a:t>while defining climate finance ,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s also important to define what cannot be counted towards climate finance.  Aid money meant for development purpose should not be counted as climate finance</a:t>
            </a:r>
          </a:p>
          <a:p>
            <a:pPr rtl="0" fontAlgn="ctr"/>
            <a:r>
              <a:rPr lang="en-US" sz="1200" kern="1200" dirty="0">
                <a:solidFill>
                  <a:schemeClr val="tx1"/>
                </a:solidFill>
                <a:effectLst/>
                <a:latin typeface="+mn-lt"/>
                <a:ea typeface="+mn-ea"/>
                <a:cs typeface="+mn-cs"/>
              </a:rPr>
              <a:t>.  With reference to funds provided for multiple purposes, only the share provided solely for climate change should be included under climate </a:t>
            </a:r>
            <a:r>
              <a:rPr lang="en-US" sz="1200" kern="1200" dirty="0" err="1">
                <a:solidFill>
                  <a:schemeClr val="tx1"/>
                </a:solidFill>
                <a:effectLst/>
                <a:latin typeface="+mn-lt"/>
                <a:ea typeface="+mn-ea"/>
                <a:cs typeface="+mn-cs"/>
              </a:rPr>
              <a:t>financ</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e.  Also systems should be in place to check for double counting or treatment of ODA as climate finance.</a:t>
            </a:r>
          </a:p>
          <a:p>
            <a:pPr rtl="0" fontAlgn="ctr"/>
            <a:r>
              <a:rPr lang="en-US" sz="1200" kern="1200" dirty="0">
                <a:solidFill>
                  <a:schemeClr val="tx1"/>
                </a:solidFill>
                <a:effectLst/>
                <a:latin typeface="+mn-lt"/>
                <a:ea typeface="+mn-ea"/>
                <a:cs typeface="+mn-cs"/>
              </a:rPr>
              <a:t>.  There is an even greater gap in tracking adaptation finance and segregating it from development funds as a whole; as a result, very often the entire amount allocated to a project is erroneously treated as adaptation finance. </a:t>
            </a:r>
          </a:p>
        </p:txBody>
      </p:sp>
      <p:sp>
        <p:nvSpPr>
          <p:cNvPr id="4" name="Slide Number Placeholder 3"/>
          <p:cNvSpPr>
            <a:spLocks noGrp="1"/>
          </p:cNvSpPr>
          <p:nvPr>
            <p:ph type="sldNum" sz="quarter" idx="10"/>
          </p:nvPr>
        </p:nvSpPr>
        <p:spPr/>
        <p:txBody>
          <a:bodyPr/>
          <a:lstStyle/>
          <a:p>
            <a:fld id="{3BC9771B-7006-46FC-94C6-563FC9FA1F7E}" type="slidenum">
              <a:rPr lang="en-US" smtClean="0"/>
              <a:t>34</a:t>
            </a:fld>
            <a:endParaRPr lang="en-US"/>
          </a:p>
        </p:txBody>
      </p:sp>
    </p:spTree>
    <p:extLst>
      <p:ext uri="{BB962C8B-B14F-4D97-AF65-F5344CB8AC3E}">
        <p14:creationId xmlns:p14="http://schemas.microsoft.com/office/powerpoint/2010/main" val="1897957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Clean Development Mechanism (CDM), created multilaterally under the UNFCCC is one of the mitigation instruments under the Kyoto </a:t>
            </a:r>
            <a:r>
              <a:rPr lang="en-US" sz="1200" kern="1200" dirty="0" err="1">
                <a:solidFill>
                  <a:schemeClr val="tx1"/>
                </a:solidFill>
                <a:effectLst/>
                <a:latin typeface="+mn-lt"/>
                <a:ea typeface="+mn-ea"/>
                <a:cs typeface="+mn-cs"/>
              </a:rPr>
              <a:t>Protoco</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Lack of mitigation ambition in the pre-2020 period has slowed its momentum. </a:t>
            </a:r>
          </a:p>
          <a:p>
            <a:pPr rtl="0" fontAlgn="ctr"/>
            <a:r>
              <a:rPr lang="en-US" sz="1200" kern="1200" dirty="0">
                <a:solidFill>
                  <a:schemeClr val="tx1"/>
                </a:solidFill>
                <a:effectLst/>
                <a:latin typeface="+mn-lt"/>
                <a:ea typeface="+mn-ea"/>
                <a:cs typeface="+mn-cs"/>
              </a:rPr>
              <a:t>major players pulling out of Kyoto Protocol has further suppressed the demand for certified emissions reduction (CER) credits. </a:t>
            </a:r>
          </a:p>
          <a:p>
            <a:pPr rtl="0" fontAlgn="ctr"/>
            <a:r>
              <a:rPr lang="en-US" sz="1200" kern="1200" dirty="0">
                <a:solidFill>
                  <a:schemeClr val="tx1"/>
                </a:solidFill>
                <a:effectLst/>
                <a:latin typeface="+mn-lt"/>
                <a:ea typeface="+mn-ea"/>
                <a:cs typeface="+mn-cs"/>
              </a:rPr>
              <a:t>At present, the CDM is facing its most severe crisis since it was set up a decade ago.</a:t>
            </a:r>
          </a:p>
          <a:p>
            <a:pPr rtl="0" fontAlgn="ctr"/>
            <a:r>
              <a:rPr lang="en-US" sz="1200" kern="1200" dirty="0">
                <a:solidFill>
                  <a:schemeClr val="tx1"/>
                </a:solidFill>
                <a:effectLst/>
                <a:latin typeface="+mn-lt"/>
                <a:ea typeface="+mn-ea"/>
                <a:cs typeface="+mn-cs"/>
              </a:rPr>
              <a:t>The CDM has witnessed a steady decline in the number of projects being registered since 2013 (Figure 8.6) owing to the crash in the price of CERs since 2012.  </a:t>
            </a:r>
          </a:p>
          <a:p>
            <a:pPr rtl="0" fontAlgn="ctr"/>
            <a:r>
              <a:rPr lang="en-US" sz="1200" kern="1200" dirty="0">
                <a:solidFill>
                  <a:schemeClr val="tx1"/>
                </a:solidFill>
                <a:effectLst/>
                <a:latin typeface="+mn-lt"/>
                <a:ea typeface="+mn-ea"/>
                <a:cs typeface="+mn-cs"/>
              </a:rPr>
              <a:t>Given that pre-2020 mitigation ambition is limited, the demand for CERs is expected to remain subdued</a:t>
            </a:r>
          </a:p>
          <a:p>
            <a:pPr rtl="0" fontAlgn="ctr"/>
            <a:r>
              <a:rPr lang="en-US" sz="1200" kern="1200" dirty="0">
                <a:solidFill>
                  <a:schemeClr val="tx1"/>
                </a:solidFill>
                <a:effectLst/>
                <a:latin typeface="+mn-lt"/>
                <a:ea typeface="+mn-ea"/>
                <a:cs typeface="+mn-cs"/>
              </a:rPr>
              <a:t>Paris Agreement mentions voluntary cooperation among Parties through the use of internationally transferred mitigation outcomes.  </a:t>
            </a:r>
          </a:p>
          <a:p>
            <a:pPr rtl="0" fontAlgn="ctr"/>
            <a:r>
              <a:rPr lang="en-US" sz="1200" kern="1200" dirty="0">
                <a:solidFill>
                  <a:schemeClr val="tx1"/>
                </a:solidFill>
                <a:effectLst/>
                <a:latin typeface="+mn-lt"/>
                <a:ea typeface="+mn-ea"/>
                <a:cs typeface="+mn-cs"/>
              </a:rPr>
              <a:t>It remains to be seen whether the Kyoto flexibility mechanisms would be continued beyond 2020 or what form the mechanism takes.</a:t>
            </a:r>
          </a:p>
          <a:p>
            <a:pPr rtl="0" fontAlgn="ctr"/>
            <a:r>
              <a:rPr lang="en-US" sz="1200" kern="1200" dirty="0">
                <a:solidFill>
                  <a:schemeClr val="tx1"/>
                </a:solidFill>
                <a:effectLst/>
                <a:latin typeface="+mn-lt"/>
                <a:ea typeface="+mn-ea"/>
                <a:cs typeface="+mn-cs"/>
              </a:rPr>
              <a:t>Till date, India has received US$516.6 million of GEF grant, of which US$324.69 million is for climate change mitigation projects while US$10 million is for climate change adaptation projects.</a:t>
            </a:r>
          </a:p>
          <a:p>
            <a:pPr rtl="0" fontAlgn="ctr"/>
            <a:r>
              <a:rPr lang="en-US" sz="1200" kern="1200" dirty="0">
                <a:solidFill>
                  <a:schemeClr val="tx1"/>
                </a:solidFill>
                <a:effectLst/>
                <a:latin typeface="+mn-lt"/>
                <a:ea typeface="+mn-ea"/>
                <a:cs typeface="+mn-cs"/>
              </a:rPr>
              <a:t>As on 4 January 2016, 1593 out of a total of 7685 projects registered by the CDM executive board are from India, which so far is the second highest in the world with China taking the lead with 3764 projects registered. Indian projects have been issued 191 million CERs, 13.27 per cent of the total number of CERs issued. </a:t>
            </a:r>
          </a:p>
          <a:p>
            <a:pPr rtl="0" fontAlgn="ctr"/>
            <a:r>
              <a:rPr lang="en-US" sz="1200" kern="1200" dirty="0">
                <a:solidFill>
                  <a:schemeClr val="tx1"/>
                </a:solidFill>
                <a:effectLst/>
                <a:latin typeface="+mn-lt"/>
                <a:ea typeface="+mn-ea"/>
                <a:cs typeface="+mn-cs"/>
              </a:rPr>
              <a:t>These projects are in the energy efficiency, fuel switching, industrial processes, municipal solid waste, renewable energy and forestry sectors and are spread across the country. </a:t>
            </a:r>
          </a:p>
          <a:p>
            <a:pPr rtl="0" fontAlgn="ctr"/>
            <a:r>
              <a:rPr lang="en-US" sz="1200" kern="1200" dirty="0">
                <a:solidFill>
                  <a:schemeClr val="tx1"/>
                </a:solidFill>
                <a:effectLst/>
                <a:latin typeface="+mn-lt"/>
                <a:ea typeface="+mn-ea"/>
                <a:cs typeface="+mn-cs"/>
              </a:rPr>
              <a:t>About 90-95 per cent of the CDM projects are being developed by the private sector, </a:t>
            </a:r>
          </a:p>
          <a:p>
            <a:pPr rtl="0" fontAlgn="ctr"/>
            <a:r>
              <a:rPr lang="en-US" sz="1200" kern="1200" dirty="0">
                <a:solidFill>
                  <a:schemeClr val="tx1"/>
                </a:solidFill>
                <a:effectLst/>
                <a:latin typeface="+mn-lt"/>
                <a:ea typeface="+mn-ea"/>
                <a:cs typeface="+mn-cs"/>
              </a:rPr>
              <a:t>facilitating investments of about R583,751 crore (US$ 87.77 billion)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35</a:t>
            </a:fld>
            <a:endParaRPr lang="en-US"/>
          </a:p>
        </p:txBody>
      </p:sp>
    </p:spTree>
    <p:extLst>
      <p:ext uri="{BB962C8B-B14F-4D97-AF65-F5344CB8AC3E}">
        <p14:creationId xmlns:p14="http://schemas.microsoft.com/office/powerpoint/2010/main" val="218047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Coal Cess and the National Clean Energy Fund</a:t>
            </a:r>
          </a:p>
          <a:p>
            <a:pPr rtl="0" fontAlgn="ctr"/>
            <a:r>
              <a:rPr lang="en-US" sz="1200" kern="1200" dirty="0">
                <a:solidFill>
                  <a:schemeClr val="tx1"/>
                </a:solidFill>
                <a:effectLst/>
                <a:latin typeface="+mn-lt"/>
                <a:ea typeface="+mn-ea"/>
                <a:cs typeface="+mn-cs"/>
              </a:rPr>
              <a:t>India is one of the few countries around the world to have a carbon tax in the form of a </a:t>
            </a:r>
            <a:r>
              <a:rPr lang="en-US" sz="1200" kern="1200" dirty="0" err="1">
                <a:solidFill>
                  <a:schemeClr val="tx1"/>
                </a:solidFill>
                <a:effectLst/>
                <a:latin typeface="+mn-lt"/>
                <a:ea typeface="+mn-ea"/>
                <a:cs typeface="+mn-cs"/>
              </a:rPr>
              <a:t>cess</a:t>
            </a:r>
            <a:r>
              <a:rPr lang="en-US" sz="1200" kern="1200" dirty="0">
                <a:solidFill>
                  <a:schemeClr val="tx1"/>
                </a:solidFill>
                <a:effectLst/>
                <a:latin typeface="+mn-lt"/>
                <a:ea typeface="+mn-ea"/>
                <a:cs typeface="+mn-cs"/>
              </a:rPr>
              <a:t> on coal.  </a:t>
            </a:r>
          </a:p>
          <a:p>
            <a:pPr rtl="0" fontAlgn="ctr"/>
            <a:r>
              <a:rPr lang="en-US" sz="1200" kern="1200" dirty="0">
                <a:solidFill>
                  <a:schemeClr val="tx1"/>
                </a:solidFill>
                <a:effectLst/>
                <a:latin typeface="+mn-lt"/>
                <a:ea typeface="+mn-ea"/>
                <a:cs typeface="+mn-cs"/>
              </a:rPr>
              <a:t>India imposed such a </a:t>
            </a:r>
            <a:r>
              <a:rPr lang="en-US" sz="1200" kern="1200" dirty="0" err="1">
                <a:solidFill>
                  <a:schemeClr val="tx1"/>
                </a:solidFill>
                <a:effectLst/>
                <a:latin typeface="+mn-lt"/>
                <a:ea typeface="+mn-ea"/>
                <a:cs typeface="+mn-cs"/>
              </a:rPr>
              <a:t>cess</a:t>
            </a:r>
            <a:r>
              <a:rPr lang="en-US" sz="1200" kern="1200" dirty="0">
                <a:solidFill>
                  <a:schemeClr val="tx1"/>
                </a:solidFill>
                <a:effectLst/>
                <a:latin typeface="+mn-lt"/>
                <a:ea typeface="+mn-ea"/>
                <a:cs typeface="+mn-cs"/>
              </a:rPr>
              <a:t> but it has also been progressively increasing it</a:t>
            </a:r>
          </a:p>
          <a:p>
            <a:pPr rtl="0" fontAlgn="ctr"/>
            <a:r>
              <a:rPr lang="en-US" sz="1200" kern="1200" dirty="0">
                <a:solidFill>
                  <a:schemeClr val="tx1"/>
                </a:solidFill>
                <a:effectLst/>
                <a:latin typeface="+mn-lt"/>
                <a:ea typeface="+mn-ea"/>
                <a:cs typeface="+mn-cs"/>
              </a:rPr>
              <a:t>The coal </a:t>
            </a:r>
            <a:r>
              <a:rPr lang="en-US" sz="1200" kern="1200" dirty="0" err="1">
                <a:solidFill>
                  <a:schemeClr val="tx1"/>
                </a:solidFill>
                <a:effectLst/>
                <a:latin typeface="+mn-lt"/>
                <a:ea typeface="+mn-ea"/>
                <a:cs typeface="+mn-cs"/>
              </a:rPr>
              <a:t>cess</a:t>
            </a:r>
            <a:r>
              <a:rPr lang="en-US" sz="1200" kern="1200" dirty="0">
                <a:solidFill>
                  <a:schemeClr val="tx1"/>
                </a:solidFill>
                <a:effectLst/>
                <a:latin typeface="+mn-lt"/>
                <a:ea typeface="+mn-ea"/>
                <a:cs typeface="+mn-cs"/>
              </a:rPr>
              <a:t> which was fixed at R50.00 per </a:t>
            </a:r>
            <a:r>
              <a:rPr lang="en-US" sz="1200" kern="1200" dirty="0" err="1">
                <a:solidFill>
                  <a:schemeClr val="tx1"/>
                </a:solidFill>
                <a:effectLst/>
                <a:latin typeface="+mn-lt"/>
                <a:ea typeface="+mn-ea"/>
                <a:cs typeface="+mn-cs"/>
              </a:rPr>
              <a:t>tonne</a:t>
            </a:r>
            <a:r>
              <a:rPr lang="en-US" sz="1200" kern="1200" dirty="0">
                <a:solidFill>
                  <a:schemeClr val="tx1"/>
                </a:solidFill>
                <a:effectLst/>
                <a:latin typeface="+mn-lt"/>
                <a:ea typeface="+mn-ea"/>
                <a:cs typeface="+mn-cs"/>
              </a:rPr>
              <a:t> of coal since 22 June 2010 and increased to R100.00 per </a:t>
            </a:r>
            <a:r>
              <a:rPr lang="en-US" sz="1200" kern="1200" dirty="0" err="1">
                <a:solidFill>
                  <a:schemeClr val="tx1"/>
                </a:solidFill>
                <a:effectLst/>
                <a:latin typeface="+mn-lt"/>
                <a:ea typeface="+mn-ea"/>
                <a:cs typeface="+mn-cs"/>
              </a:rPr>
              <a:t>tonne</a:t>
            </a:r>
            <a:r>
              <a:rPr lang="en-US" sz="1200" kern="1200" dirty="0">
                <a:solidFill>
                  <a:schemeClr val="tx1"/>
                </a:solidFill>
                <a:effectLst/>
                <a:latin typeface="+mn-lt"/>
                <a:ea typeface="+mn-ea"/>
                <a:cs typeface="+mn-cs"/>
              </a:rPr>
              <a:t> of coal in Budget 2014-15, was further doubled to R 200.00 per </a:t>
            </a:r>
            <a:r>
              <a:rPr lang="en-US" sz="1200" kern="1200" dirty="0" err="1">
                <a:solidFill>
                  <a:schemeClr val="tx1"/>
                </a:solidFill>
                <a:effectLst/>
                <a:latin typeface="+mn-lt"/>
                <a:ea typeface="+mn-ea"/>
                <a:cs typeface="+mn-cs"/>
              </a:rPr>
              <a:t>tonne</a:t>
            </a:r>
            <a:r>
              <a:rPr lang="en-US" sz="1200" kern="1200" dirty="0">
                <a:solidFill>
                  <a:schemeClr val="tx1"/>
                </a:solidFill>
                <a:effectLst/>
                <a:latin typeface="+mn-lt"/>
                <a:ea typeface="+mn-ea"/>
                <a:cs typeface="+mn-cs"/>
              </a:rPr>
              <a:t> in the 2015-16 Budge</a:t>
            </a:r>
          </a:p>
          <a:p>
            <a:pPr rtl="0" fontAlgn="ctr"/>
            <a:r>
              <a:rPr lang="en-US" sz="1200" kern="1200" dirty="0" err="1">
                <a:solidFill>
                  <a:schemeClr val="tx1"/>
                </a:solidFill>
                <a:effectLst/>
                <a:latin typeface="+mn-lt"/>
                <a:ea typeface="+mn-ea"/>
                <a:cs typeface="+mn-cs"/>
              </a:rPr>
              <a:t>hich</a:t>
            </a:r>
            <a:r>
              <a:rPr lang="en-US" sz="1200" kern="1200" dirty="0">
                <a:solidFill>
                  <a:schemeClr val="tx1"/>
                </a:solidFill>
                <a:effectLst/>
                <a:latin typeface="+mn-lt"/>
                <a:ea typeface="+mn-ea"/>
                <a:cs typeface="+mn-cs"/>
              </a:rPr>
              <a:t> is supported by the </a:t>
            </a:r>
            <a:r>
              <a:rPr lang="en-US" sz="1200" kern="1200" dirty="0" err="1">
                <a:solidFill>
                  <a:schemeClr val="tx1"/>
                </a:solidFill>
                <a:effectLst/>
                <a:latin typeface="+mn-lt"/>
                <a:ea typeface="+mn-ea"/>
                <a:cs typeface="+mn-cs"/>
              </a:rPr>
              <a:t>cess</a:t>
            </a:r>
            <a:r>
              <a:rPr lang="en-US" sz="1200" kern="1200" dirty="0">
                <a:solidFill>
                  <a:schemeClr val="tx1"/>
                </a:solidFill>
                <a:effectLst/>
                <a:latin typeface="+mn-lt"/>
                <a:ea typeface="+mn-ea"/>
                <a:cs typeface="+mn-cs"/>
              </a:rPr>
              <a:t> on coal was created for the purposes of financing and promoting clean energy initiatives, funding research in the area of clean energy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37</a:t>
            </a:fld>
            <a:endParaRPr lang="en-US"/>
          </a:p>
        </p:txBody>
      </p:sp>
    </p:spTree>
    <p:extLst>
      <p:ext uri="{BB962C8B-B14F-4D97-AF65-F5344CB8AC3E}">
        <p14:creationId xmlns:p14="http://schemas.microsoft.com/office/powerpoint/2010/main" val="2341630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Renewable Purchase Obligation</a:t>
            </a:r>
          </a:p>
        </p:txBody>
      </p:sp>
      <p:sp>
        <p:nvSpPr>
          <p:cNvPr id="4" name="Slide Number Placeholder 3"/>
          <p:cNvSpPr>
            <a:spLocks noGrp="1"/>
          </p:cNvSpPr>
          <p:nvPr>
            <p:ph type="sldNum" sz="quarter" idx="10"/>
          </p:nvPr>
        </p:nvSpPr>
        <p:spPr/>
        <p:txBody>
          <a:bodyPr/>
          <a:lstStyle/>
          <a:p>
            <a:fld id="{3BC9771B-7006-46FC-94C6-563FC9FA1F7E}" type="slidenum">
              <a:rPr lang="en-US" smtClean="0"/>
              <a:t>39</a:t>
            </a:fld>
            <a:endParaRPr lang="en-US"/>
          </a:p>
        </p:txBody>
      </p:sp>
    </p:spTree>
    <p:extLst>
      <p:ext uri="{BB962C8B-B14F-4D97-AF65-F5344CB8AC3E}">
        <p14:creationId xmlns:p14="http://schemas.microsoft.com/office/powerpoint/2010/main" val="540010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 thermal energy: Should fund “greening technology” rather than just solar / wind.</a:t>
            </a:r>
          </a:p>
          <a:p>
            <a:r>
              <a:rPr lang="en-US" dirty="0"/>
              <a:t>Banks overestimate risk</a:t>
            </a:r>
          </a:p>
          <a:p>
            <a:r>
              <a:rPr lang="en-US" dirty="0"/>
              <a:t>Tenure shorter, interest rate high.</a:t>
            </a:r>
          </a:p>
          <a:p>
            <a:endParaRPr lang="en-US" dirty="0"/>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41</a:t>
            </a:fld>
            <a:endParaRPr lang="en-US"/>
          </a:p>
        </p:txBody>
      </p:sp>
    </p:spTree>
    <p:extLst>
      <p:ext uri="{BB962C8B-B14F-4D97-AF65-F5344CB8AC3E}">
        <p14:creationId xmlns:p14="http://schemas.microsoft.com/office/powerpoint/2010/main" val="944518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Solar and wind projects</a:t>
            </a:r>
          </a:p>
        </p:txBody>
      </p:sp>
      <p:sp>
        <p:nvSpPr>
          <p:cNvPr id="4" name="Slide Number Placeholder 3"/>
          <p:cNvSpPr>
            <a:spLocks noGrp="1"/>
          </p:cNvSpPr>
          <p:nvPr>
            <p:ph type="sldNum" sz="quarter" idx="10"/>
          </p:nvPr>
        </p:nvSpPr>
        <p:spPr/>
        <p:txBody>
          <a:bodyPr/>
          <a:lstStyle/>
          <a:p>
            <a:fld id="{3BC9771B-7006-46FC-94C6-563FC9FA1F7E}" type="slidenum">
              <a:rPr lang="en-US" smtClean="0"/>
              <a:t>42</a:t>
            </a:fld>
            <a:endParaRPr lang="en-US"/>
          </a:p>
        </p:txBody>
      </p:sp>
    </p:spTree>
    <p:extLst>
      <p:ext uri="{BB962C8B-B14F-4D97-AF65-F5344CB8AC3E}">
        <p14:creationId xmlns:p14="http://schemas.microsoft.com/office/powerpoint/2010/main" val="2835096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it is under the aegis of the UNFCCC and will come into force only when at least 55 Parties to the Convention, accounting for at least an estimated 55 percent of total global greenhouse gas emissions, have deposited their instruments of ratification, acceptance, approval or accession.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44</a:t>
            </a:fld>
            <a:endParaRPr lang="en-US"/>
          </a:p>
        </p:txBody>
      </p:sp>
    </p:spTree>
    <p:extLst>
      <p:ext uri="{BB962C8B-B14F-4D97-AF65-F5344CB8AC3E}">
        <p14:creationId xmlns:p14="http://schemas.microsoft.com/office/powerpoint/2010/main" val="225895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SDG and Paris summit</a:t>
            </a:r>
          </a:p>
        </p:txBody>
      </p:sp>
      <p:sp>
        <p:nvSpPr>
          <p:cNvPr id="4" name="Slide Number Placeholder 3"/>
          <p:cNvSpPr>
            <a:spLocks noGrp="1"/>
          </p:cNvSpPr>
          <p:nvPr>
            <p:ph type="sldNum" sz="quarter" idx="10"/>
          </p:nvPr>
        </p:nvSpPr>
        <p:spPr/>
        <p:txBody>
          <a:bodyPr/>
          <a:lstStyle/>
          <a:p>
            <a:fld id="{3BC9771B-7006-46FC-94C6-563FC9FA1F7E}" type="slidenum">
              <a:rPr lang="en-US" smtClean="0"/>
              <a:t>5</a:t>
            </a:fld>
            <a:endParaRPr lang="en-US"/>
          </a:p>
        </p:txBody>
      </p:sp>
    </p:spTree>
    <p:extLst>
      <p:ext uri="{BB962C8B-B14F-4D97-AF65-F5344CB8AC3E}">
        <p14:creationId xmlns:p14="http://schemas.microsoft.com/office/powerpoint/2010/main" val="2629440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a:t>
            </a:r>
            <a:r>
              <a:rPr lang="en-US" baseline="30000" dirty="0"/>
              <a:t>nd</a:t>
            </a:r>
            <a:r>
              <a:rPr lang="en-US" dirty="0"/>
              <a:t> April 2016- Earth day, India “signed”, many others too- for symbolism.</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45</a:t>
            </a:fld>
            <a:endParaRPr lang="en-US"/>
          </a:p>
        </p:txBody>
      </p:sp>
    </p:spTree>
    <p:extLst>
      <p:ext uri="{BB962C8B-B14F-4D97-AF65-F5344CB8AC3E}">
        <p14:creationId xmlns:p14="http://schemas.microsoft.com/office/powerpoint/2010/main" val="1662991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Clean Development Mechanism (CDM), created multilaterally under the UNFCCC is one of the mitigation instruments under the Kyoto </a:t>
            </a:r>
            <a:r>
              <a:rPr lang="en-US" sz="1200" kern="1200" dirty="0" err="1">
                <a:solidFill>
                  <a:schemeClr val="tx1"/>
                </a:solidFill>
                <a:effectLst/>
                <a:latin typeface="+mn-lt"/>
                <a:ea typeface="+mn-ea"/>
                <a:cs typeface="+mn-cs"/>
              </a:rPr>
              <a:t>Protoco</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Lack of mitigation ambition in the pre-2020 period has slowed its momentum. </a:t>
            </a:r>
          </a:p>
          <a:p>
            <a:pPr rtl="0" fontAlgn="ctr"/>
            <a:r>
              <a:rPr lang="en-US" sz="1200" kern="1200" dirty="0">
                <a:solidFill>
                  <a:schemeClr val="tx1"/>
                </a:solidFill>
                <a:effectLst/>
                <a:latin typeface="+mn-lt"/>
                <a:ea typeface="+mn-ea"/>
                <a:cs typeface="+mn-cs"/>
              </a:rPr>
              <a:t>major players pulling out of Kyoto Protocol has further suppressed the demand for certified emissions reduction (CER) credits. </a:t>
            </a:r>
          </a:p>
          <a:p>
            <a:pPr rtl="0" fontAlgn="ctr"/>
            <a:r>
              <a:rPr lang="en-US" sz="1200" kern="1200" dirty="0">
                <a:solidFill>
                  <a:schemeClr val="tx1"/>
                </a:solidFill>
                <a:effectLst/>
                <a:latin typeface="+mn-lt"/>
                <a:ea typeface="+mn-ea"/>
                <a:cs typeface="+mn-cs"/>
              </a:rPr>
              <a:t>At present, the CDM is facing its most severe crisis since it was set up a decade ago.</a:t>
            </a:r>
          </a:p>
          <a:p>
            <a:pPr rtl="0" fontAlgn="ctr"/>
            <a:r>
              <a:rPr lang="en-US" sz="1200" kern="1200" dirty="0">
                <a:solidFill>
                  <a:schemeClr val="tx1"/>
                </a:solidFill>
                <a:effectLst/>
                <a:latin typeface="+mn-lt"/>
                <a:ea typeface="+mn-ea"/>
                <a:cs typeface="+mn-cs"/>
              </a:rPr>
              <a:t>The CDM has witnessed a steady decline in the number of projects being registered since 2013 (Figure 8.6) owing to the crash in the price of CERs since 2012.  </a:t>
            </a:r>
          </a:p>
          <a:p>
            <a:pPr rtl="0" fontAlgn="ctr"/>
            <a:r>
              <a:rPr lang="en-US" sz="1200" kern="1200" dirty="0">
                <a:solidFill>
                  <a:schemeClr val="tx1"/>
                </a:solidFill>
                <a:effectLst/>
                <a:latin typeface="+mn-lt"/>
                <a:ea typeface="+mn-ea"/>
                <a:cs typeface="+mn-cs"/>
              </a:rPr>
              <a:t>Given that pre-2020 mitigation ambition is limited, the demand for CERs is expected to remain subdued</a:t>
            </a:r>
          </a:p>
          <a:p>
            <a:pPr rtl="0" fontAlgn="ctr"/>
            <a:r>
              <a:rPr lang="en-US" sz="1200" kern="1200" dirty="0">
                <a:solidFill>
                  <a:schemeClr val="tx1"/>
                </a:solidFill>
                <a:effectLst/>
                <a:latin typeface="+mn-lt"/>
                <a:ea typeface="+mn-ea"/>
                <a:cs typeface="+mn-cs"/>
              </a:rPr>
              <a:t>Paris Agreement mentions voluntary cooperation among Parties through the use of internationally transferred mitigation outcomes.  </a:t>
            </a:r>
          </a:p>
          <a:p>
            <a:pPr rtl="0" fontAlgn="ctr"/>
            <a:r>
              <a:rPr lang="en-US" sz="1200" kern="1200" dirty="0">
                <a:solidFill>
                  <a:schemeClr val="tx1"/>
                </a:solidFill>
                <a:effectLst/>
                <a:latin typeface="+mn-lt"/>
                <a:ea typeface="+mn-ea"/>
                <a:cs typeface="+mn-cs"/>
              </a:rPr>
              <a:t>It remains to be seen whether the Kyoto flexibility mechanisms would be continued beyond 2020 or what form the mechanism takes.</a:t>
            </a:r>
          </a:p>
          <a:p>
            <a:pPr rtl="0" fontAlgn="ctr"/>
            <a:r>
              <a:rPr lang="en-US" sz="1200" kern="1200" dirty="0">
                <a:solidFill>
                  <a:schemeClr val="tx1"/>
                </a:solidFill>
                <a:effectLst/>
                <a:latin typeface="+mn-lt"/>
                <a:ea typeface="+mn-ea"/>
                <a:cs typeface="+mn-cs"/>
              </a:rPr>
              <a:t>Till date, India has received US$516.6 million of GEF grant, of which US$324.69 million is for climate change mitigation projects while US$10 million is for climate change adaptation projects.</a:t>
            </a:r>
          </a:p>
          <a:p>
            <a:pPr rtl="0" fontAlgn="ctr"/>
            <a:r>
              <a:rPr lang="en-US" sz="1200" kern="1200" dirty="0">
                <a:solidFill>
                  <a:schemeClr val="tx1"/>
                </a:solidFill>
                <a:effectLst/>
                <a:latin typeface="+mn-lt"/>
                <a:ea typeface="+mn-ea"/>
                <a:cs typeface="+mn-cs"/>
              </a:rPr>
              <a:t>As on 4 January 2016, 1593 out of a total of 7685 projects registered by the CDM executive board are from India, which so far is the second highest in the world with China taking the lead with 3764 projects registered. Indian projects have been issued 191 million CERs, 13.27 per cent of the total number of CERs issued. </a:t>
            </a:r>
          </a:p>
          <a:p>
            <a:pPr rtl="0" fontAlgn="ctr"/>
            <a:r>
              <a:rPr lang="en-US" sz="1200" kern="1200" dirty="0">
                <a:solidFill>
                  <a:schemeClr val="tx1"/>
                </a:solidFill>
                <a:effectLst/>
                <a:latin typeface="+mn-lt"/>
                <a:ea typeface="+mn-ea"/>
                <a:cs typeface="+mn-cs"/>
              </a:rPr>
              <a:t>These projects are in the energy efficiency, fuel switching, industrial processes, municipal solid waste, renewable energy and forestry sectors and are spread across the country. </a:t>
            </a:r>
          </a:p>
          <a:p>
            <a:pPr rtl="0" fontAlgn="ctr"/>
            <a:r>
              <a:rPr lang="en-US" sz="1200" kern="1200" dirty="0">
                <a:solidFill>
                  <a:schemeClr val="tx1"/>
                </a:solidFill>
                <a:effectLst/>
                <a:latin typeface="+mn-lt"/>
                <a:ea typeface="+mn-ea"/>
                <a:cs typeface="+mn-cs"/>
              </a:rPr>
              <a:t>About 90-95 per cent of the CDM projects are being developed by the private sector, </a:t>
            </a:r>
          </a:p>
          <a:p>
            <a:pPr rtl="0" fontAlgn="ctr"/>
            <a:r>
              <a:rPr lang="en-US" sz="1200" kern="1200" dirty="0">
                <a:solidFill>
                  <a:schemeClr val="tx1"/>
                </a:solidFill>
                <a:effectLst/>
                <a:latin typeface="+mn-lt"/>
                <a:ea typeface="+mn-ea"/>
                <a:cs typeface="+mn-cs"/>
              </a:rPr>
              <a:t>facilitating investments of about R583,751 crore (US$ 87.77 billion)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46</a:t>
            </a:fld>
            <a:endParaRPr lang="en-US"/>
          </a:p>
        </p:txBody>
      </p:sp>
    </p:spTree>
    <p:extLst>
      <p:ext uri="{BB962C8B-B14F-4D97-AF65-F5344CB8AC3E}">
        <p14:creationId xmlns:p14="http://schemas.microsoft.com/office/powerpoint/2010/main" val="1684255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This universal agreement will succeed the Kyoto Protocol</a:t>
            </a:r>
          </a:p>
          <a:p>
            <a:pPr rtl="0" fontAlgn="ctr"/>
            <a:r>
              <a:rPr lang="en-US" sz="1200" kern="1200" dirty="0">
                <a:solidFill>
                  <a:schemeClr val="tx1"/>
                </a:solidFill>
                <a:effectLst/>
                <a:latin typeface="+mn-lt"/>
                <a:ea typeface="+mn-ea"/>
                <a:cs typeface="+mn-cs"/>
              </a:rPr>
              <a:t>rather than trying to repeat a top-down approach advocated by the Kyoto Protocol, giving each country an emission reduction target. </a:t>
            </a:r>
          </a:p>
          <a:p>
            <a:pPr rtl="0" fontAlgn="ctr"/>
            <a:r>
              <a:rPr lang="en-US" sz="1200" kern="1200" dirty="0">
                <a:solidFill>
                  <a:schemeClr val="tx1"/>
                </a:solidFill>
                <a:effectLst/>
                <a:latin typeface="+mn-lt"/>
                <a:ea typeface="+mn-ea"/>
                <a:cs typeface="+mn-cs"/>
              </a:rPr>
              <a:t>Placing emphasis on concepts like climate justice and sustainable lifestyles, the Paris Agreement for the first time brings together all nations for a common cause under the UNFCCC.</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Agreement is not mitigation-centric and includes other important elements such as adaptation, loss and damage, finance, technology development and transfer, capacity building and transparency of action and support.</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49</a:t>
            </a:fld>
            <a:endParaRPr lang="en-US"/>
          </a:p>
        </p:txBody>
      </p:sp>
    </p:spTree>
    <p:extLst>
      <p:ext uri="{BB962C8B-B14F-4D97-AF65-F5344CB8AC3E}">
        <p14:creationId xmlns:p14="http://schemas.microsoft.com/office/powerpoint/2010/main" val="1623300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launched at UNFCCC’s Paris-</a:t>
            </a:r>
            <a:r>
              <a:rPr lang="en-US" dirty="0" err="1"/>
              <a:t>Summt</a:t>
            </a:r>
            <a:endParaRPr lang="en-US" dirty="0"/>
          </a:p>
          <a:p>
            <a:r>
              <a:rPr lang="en-US" dirty="0"/>
              <a:t> </a:t>
            </a:r>
            <a:r>
              <a:rPr lang="en-US" dirty="0" err="1"/>
              <a:t>mobilise</a:t>
            </a:r>
            <a:r>
              <a:rPr lang="en-US" dirty="0"/>
              <a:t> 1000 billion dollars investment by 2030</a:t>
            </a:r>
          </a:p>
          <a:p>
            <a:r>
              <a:rPr lang="en-US" dirty="0"/>
              <a:t>121 solar rich countries </a:t>
            </a:r>
          </a:p>
          <a:p>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53</a:t>
            </a:fld>
            <a:endParaRPr lang="en-US"/>
          </a:p>
        </p:txBody>
      </p:sp>
    </p:spTree>
    <p:extLst>
      <p:ext uri="{BB962C8B-B14F-4D97-AF65-F5344CB8AC3E}">
        <p14:creationId xmlns:p14="http://schemas.microsoft.com/office/powerpoint/2010/main" val="4236684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Solar lanterns can help a reduction in </a:t>
            </a:r>
            <a:r>
              <a:rPr lang="en-US"/>
              <a:t>kerosene  consumption.</a:t>
            </a:r>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54</a:t>
            </a:fld>
            <a:endParaRPr lang="en-US"/>
          </a:p>
        </p:txBody>
      </p:sp>
    </p:spTree>
    <p:extLst>
      <p:ext uri="{BB962C8B-B14F-4D97-AF65-F5344CB8AC3E}">
        <p14:creationId xmlns:p14="http://schemas.microsoft.com/office/powerpoint/2010/main" val="156696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scale version of centralized electricity system</a:t>
            </a:r>
          </a:p>
          <a:p>
            <a:r>
              <a:rPr lang="en-US" dirty="0"/>
              <a:t>Generate, distribute and regulate the flow of electricity to local consumers</a:t>
            </a:r>
          </a:p>
          <a:p>
            <a:r>
              <a:rPr lang="en-US" dirty="0"/>
              <a:t>helping community level electrification</a:t>
            </a:r>
          </a:p>
          <a:p>
            <a:r>
              <a:rPr lang="en-US" dirty="0"/>
              <a:t>Low carbon footprint,  integration of renewable energy sources.</a:t>
            </a:r>
          </a:p>
        </p:txBody>
      </p:sp>
      <p:sp>
        <p:nvSpPr>
          <p:cNvPr id="4" name="Slide Number Placeholder 3"/>
          <p:cNvSpPr>
            <a:spLocks noGrp="1"/>
          </p:cNvSpPr>
          <p:nvPr>
            <p:ph type="sldNum" sz="quarter" idx="10"/>
          </p:nvPr>
        </p:nvSpPr>
        <p:spPr/>
        <p:txBody>
          <a:bodyPr/>
          <a:lstStyle/>
          <a:p>
            <a:fld id="{8515F5E7-23EB-E548-8807-FBA4E2A1AE16}" type="slidenum">
              <a:rPr lang="en-US" smtClean="0"/>
              <a:t>56</a:t>
            </a:fld>
            <a:endParaRPr lang="en-US"/>
          </a:p>
        </p:txBody>
      </p:sp>
    </p:spTree>
    <p:extLst>
      <p:ext uri="{BB962C8B-B14F-4D97-AF65-F5344CB8AC3E}">
        <p14:creationId xmlns:p14="http://schemas.microsoft.com/office/powerpoint/2010/main" val="1605262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Preferential tariff: Tamilnadu, Rajasthan</a:t>
            </a:r>
          </a:p>
          <a:p>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63</a:t>
            </a:fld>
            <a:endParaRPr lang="en-US"/>
          </a:p>
        </p:txBody>
      </p:sp>
    </p:spTree>
    <p:extLst>
      <p:ext uri="{BB962C8B-B14F-4D97-AF65-F5344CB8AC3E}">
        <p14:creationId xmlns:p14="http://schemas.microsoft.com/office/powerpoint/2010/main" val="3319770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Freelance repairmen not </a:t>
            </a:r>
            <a:r>
              <a:rPr lang="en-US"/>
              <a:t>available because</a:t>
            </a:r>
            <a:r>
              <a:rPr lang="en-US" baseline="0"/>
              <a:t> se of ITI issue.</a:t>
            </a:r>
            <a:endParaRPr lang="en-US"/>
          </a:p>
        </p:txBody>
      </p:sp>
      <p:sp>
        <p:nvSpPr>
          <p:cNvPr id="4" name="Slide Number Placeholder 3"/>
          <p:cNvSpPr>
            <a:spLocks noGrp="1"/>
          </p:cNvSpPr>
          <p:nvPr>
            <p:ph type="sldNum" sz="quarter" idx="10"/>
          </p:nvPr>
        </p:nvSpPr>
        <p:spPr/>
        <p:txBody>
          <a:bodyPr/>
          <a:lstStyle/>
          <a:p>
            <a:fld id="{44E9C3F1-8A1B-4ECD-A254-FD5EDF73FE0F}" type="slidenum">
              <a:rPr lang="en-US" smtClean="0"/>
              <a:t>69</a:t>
            </a:fld>
            <a:endParaRPr lang="en-US"/>
          </a:p>
        </p:txBody>
      </p:sp>
    </p:spTree>
    <p:extLst>
      <p:ext uri="{BB962C8B-B14F-4D97-AF65-F5344CB8AC3E}">
        <p14:creationId xmlns:p14="http://schemas.microsoft.com/office/powerpoint/2010/main" val="1210136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from South America and Africa</a:t>
            </a:r>
          </a:p>
          <a:p>
            <a:r>
              <a:rPr lang="en-US" dirty="0"/>
              <a:t>Family </a:t>
            </a:r>
            <a:r>
              <a:rPr lang="en-US" dirty="0" err="1"/>
              <a:t>Euphorbiaceae</a:t>
            </a:r>
            <a:r>
              <a:rPr lang="en-US" dirty="0"/>
              <a:t>.</a:t>
            </a:r>
          </a:p>
          <a:p>
            <a:r>
              <a:rPr lang="en-US" dirty="0"/>
              <a:t>Greek: </a:t>
            </a:r>
            <a:r>
              <a:rPr lang="en-US" dirty="0" err="1"/>
              <a:t>Jatros</a:t>
            </a:r>
            <a:r>
              <a:rPr lang="en-US" dirty="0"/>
              <a:t> = Doctor, Jatropha = nutrition.</a:t>
            </a:r>
          </a:p>
          <a:p>
            <a:r>
              <a:rPr lang="en-US" dirty="0"/>
              <a:t>Hindi: </a:t>
            </a:r>
            <a:r>
              <a:rPr lang="en-US" dirty="0" err="1"/>
              <a:t>Bagh</a:t>
            </a:r>
            <a:r>
              <a:rPr lang="en-US" dirty="0"/>
              <a:t> </a:t>
            </a:r>
            <a:r>
              <a:rPr lang="en-US" dirty="0" err="1"/>
              <a:t>Eranda</a:t>
            </a:r>
            <a:r>
              <a:rPr lang="en-US" dirty="0"/>
              <a:t>, </a:t>
            </a:r>
            <a:r>
              <a:rPr lang="en-US" dirty="0" err="1"/>
              <a:t>Jangli</a:t>
            </a:r>
            <a:r>
              <a:rPr lang="en-US" dirty="0"/>
              <a:t> </a:t>
            </a:r>
            <a:r>
              <a:rPr lang="en-US" dirty="0" err="1"/>
              <a:t>Eranda</a:t>
            </a:r>
            <a:r>
              <a:rPr lang="en-US" dirty="0"/>
              <a:t>, Safed </a:t>
            </a:r>
            <a:r>
              <a:rPr lang="en-US" dirty="0" err="1"/>
              <a:t>Eranda</a:t>
            </a:r>
            <a:endParaRPr lang="en-US" dirty="0"/>
          </a:p>
          <a:p>
            <a:r>
              <a:rPr lang="en-US" dirty="0"/>
              <a:t>Gujarati | Punjab = Jamal </a:t>
            </a:r>
            <a:r>
              <a:rPr lang="en-US" dirty="0" err="1"/>
              <a:t>Gota</a:t>
            </a:r>
            <a:r>
              <a:rPr lang="en-US" dirty="0"/>
              <a:t>.</a:t>
            </a:r>
          </a:p>
          <a:p>
            <a:r>
              <a:rPr lang="en-US" dirty="0"/>
              <a:t>Purgative and </a:t>
            </a:r>
            <a:r>
              <a:rPr lang="en-US" dirty="0" err="1"/>
              <a:t>toxic.No</a:t>
            </a:r>
            <a:r>
              <a:rPr lang="en-US" dirty="0"/>
              <a:t> animals eat it.</a:t>
            </a:r>
          </a:p>
          <a:p>
            <a:r>
              <a:rPr lang="en-US" dirty="0"/>
              <a:t>Can grow in wasteland, arid areas. Can withstand frost and drought.</a:t>
            </a:r>
          </a:p>
          <a:p>
            <a:r>
              <a:rPr lang="en-US" dirty="0"/>
              <a:t>Jatropha seed► oil ► Plant fat ►Biodiesel.</a:t>
            </a:r>
          </a:p>
          <a:p>
            <a:endParaRPr lang="en-US" dirty="0"/>
          </a:p>
        </p:txBody>
      </p:sp>
      <p:sp>
        <p:nvSpPr>
          <p:cNvPr id="4" name="Slide Number Placeholder 3"/>
          <p:cNvSpPr>
            <a:spLocks noGrp="1"/>
          </p:cNvSpPr>
          <p:nvPr>
            <p:ph type="sldNum" sz="quarter" idx="10"/>
          </p:nvPr>
        </p:nvSpPr>
        <p:spPr/>
        <p:txBody>
          <a:bodyPr/>
          <a:lstStyle/>
          <a:p>
            <a:fld id="{44E9C3F1-8A1B-4ECD-A254-FD5EDF73FE0F}" type="slidenum">
              <a:rPr lang="en-US" smtClean="0"/>
              <a:t>76</a:t>
            </a:fld>
            <a:endParaRPr lang="en-US"/>
          </a:p>
        </p:txBody>
      </p:sp>
    </p:spTree>
    <p:extLst>
      <p:ext uri="{BB962C8B-B14F-4D97-AF65-F5344CB8AC3E}">
        <p14:creationId xmlns:p14="http://schemas.microsoft.com/office/powerpoint/2010/main" val="435003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 O</a:t>
            </a:r>
            <a:r>
              <a:rPr lang="en-US" baseline="0" dirty="0"/>
              <a:t>f new and renewable energy.</a:t>
            </a:r>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78</a:t>
            </a:fld>
            <a:endParaRPr lang="en-US"/>
          </a:p>
        </p:txBody>
      </p:sp>
    </p:spTree>
    <p:extLst>
      <p:ext uri="{BB962C8B-B14F-4D97-AF65-F5344CB8AC3E}">
        <p14:creationId xmlns:p14="http://schemas.microsoft.com/office/powerpoint/2010/main" val="366198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http://www.metoffice.gov.uk/research/news/2015/global-average-temperature-2015</a:t>
            </a:r>
          </a:p>
        </p:txBody>
      </p:sp>
      <p:sp>
        <p:nvSpPr>
          <p:cNvPr id="4" name="Slide Number Placeholder 3"/>
          <p:cNvSpPr>
            <a:spLocks noGrp="1"/>
          </p:cNvSpPr>
          <p:nvPr>
            <p:ph type="sldNum" sz="quarter" idx="10"/>
          </p:nvPr>
        </p:nvSpPr>
        <p:spPr/>
        <p:txBody>
          <a:bodyPr/>
          <a:lstStyle/>
          <a:p>
            <a:fld id="{3BC9771B-7006-46FC-94C6-563FC9FA1F7E}" type="slidenum">
              <a:rPr lang="en-US" smtClean="0"/>
              <a:t>7</a:t>
            </a:fld>
            <a:endParaRPr lang="en-US"/>
          </a:p>
        </p:txBody>
      </p:sp>
    </p:spTree>
    <p:extLst>
      <p:ext uri="{BB962C8B-B14F-4D97-AF65-F5344CB8AC3E}">
        <p14:creationId xmlns:p14="http://schemas.microsoft.com/office/powerpoint/2010/main" val="2796149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Perform Achieve and Trade (PAT) scheme under the National Mission on Enhanced Energy Efficiency was introduced as an instrument for reducing specific energy consumption in energy-intensive industries with a market-based mechanism that allowed the trading of </a:t>
            </a:r>
            <a:r>
              <a:rPr lang="en-US" sz="1200" kern="1200" dirty="0" err="1">
                <a:solidFill>
                  <a:schemeClr val="tx1"/>
                </a:solidFill>
                <a:effectLst/>
                <a:latin typeface="+mn-lt"/>
                <a:ea typeface="+mn-ea"/>
                <a:cs typeface="+mn-cs"/>
              </a:rPr>
              <a:t>ESCerts</a:t>
            </a:r>
            <a:r>
              <a:rPr lang="en-US" sz="1200" kern="1200" dirty="0">
                <a:solidFill>
                  <a:schemeClr val="tx1"/>
                </a:solidFill>
                <a:effectLst/>
                <a:latin typeface="+mn-lt"/>
                <a:ea typeface="+mn-ea"/>
                <a:cs typeface="+mn-cs"/>
              </a:rPr>
              <a:t> (energy saving certificate)</a:t>
            </a:r>
          </a:p>
          <a:p>
            <a:pPr rtl="0" fontAlgn="ctr"/>
            <a:r>
              <a:rPr lang="en-US" sz="1200" kern="1200" dirty="0">
                <a:solidFill>
                  <a:schemeClr val="tx1"/>
                </a:solidFill>
                <a:effectLst/>
                <a:latin typeface="+mn-lt"/>
                <a:ea typeface="+mn-ea"/>
                <a:cs typeface="+mn-cs"/>
              </a:rPr>
              <a:t>Currently, scrutiny of performance assessment documents by state designated agencies and by the Bureau of Energy Efficiency (BEE) is under process</a:t>
            </a:r>
          </a:p>
          <a:p>
            <a:pPr rtl="0" fontAlgn="ctr"/>
            <a:r>
              <a:rPr lang="en-US" sz="1200" kern="1200" dirty="0">
                <a:solidFill>
                  <a:schemeClr val="tx1"/>
                </a:solidFill>
                <a:effectLst/>
                <a:latin typeface="+mn-lt"/>
                <a:ea typeface="+mn-ea"/>
                <a:cs typeface="+mn-cs"/>
              </a:rPr>
              <a:t>Progress on the Renewable Energy Front in India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The First Renewable Energy Global Investment Promotion Meet and Expo (RE-INVEST) were organized in February 2015 </a:t>
            </a:r>
          </a:p>
          <a:p>
            <a:pPr rtl="0" fontAlgn="ctr"/>
            <a:r>
              <a:rPr lang="en-US" sz="1200" kern="1200" dirty="0">
                <a:solidFill>
                  <a:schemeClr val="tx1"/>
                </a:solidFill>
                <a:effectLst/>
                <a:latin typeface="+mn-lt"/>
                <a:ea typeface="+mn-ea"/>
                <a:cs typeface="+mn-cs"/>
              </a:rPr>
              <a:t>RE-INVEST series of conference expos is to showcase India’s renewable energy potential and the government's efforts to develop and scale up the country’s installed renewable energy capacity </a:t>
            </a:r>
          </a:p>
          <a:p>
            <a:r>
              <a:rPr lang="x-none"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515F5E7-23EB-E548-8807-FBA4E2A1AE16}" type="slidenum">
              <a:rPr lang="en-US" smtClean="0"/>
              <a:t>82</a:t>
            </a:fld>
            <a:endParaRPr lang="en-US"/>
          </a:p>
        </p:txBody>
      </p:sp>
    </p:spTree>
    <p:extLst>
      <p:ext uri="{BB962C8B-B14F-4D97-AF65-F5344CB8AC3E}">
        <p14:creationId xmlns:p14="http://schemas.microsoft.com/office/powerpoint/2010/main" val="76817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Agreement provides binding obligation for developed countries to provide financial resources to developing countries for both mitigation and adaptation while encouraging other countries to provide support on voluntary basis.  It reaffirms that developed countries will take the lead in mobilizing climate finance from a wide variety of sources, instruments and channels, noting the significant role of public funds.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development imperatives of developing countries by recognizing their right to development and their efforts to harmonize it with the environment, while protecting the interests of the most vulnerable.</a:t>
            </a:r>
          </a:p>
          <a:p>
            <a:endParaRPr lang="en-US" dirty="0"/>
          </a:p>
          <a:p>
            <a:endParaRPr lang="en-US" dirty="0"/>
          </a:p>
          <a:p>
            <a:r>
              <a:rPr lang="en-US" sz="1200" kern="1200" dirty="0">
                <a:solidFill>
                  <a:schemeClr val="tx1"/>
                </a:solidFill>
                <a:effectLst/>
                <a:latin typeface="+mn-lt"/>
                <a:ea typeface="+mn-ea"/>
                <a:cs typeface="+mn-cs"/>
              </a:rPr>
              <a:t>CBDR-RC has been maintained across all the important pillars of the agreement (mitigation, adaptation, finance, technology  development and transfer, capacity building and transparency of action and support).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Paris Agreement operationalizes differentiation between developed and developing countries mitigation actions through three main elements, namely, </a:t>
            </a:r>
          </a:p>
          <a:p>
            <a:pPr rtl="0" fontAlgn="ctr"/>
            <a:r>
              <a:rPr lang="en-US" sz="1200" kern="1200" dirty="0">
                <a:solidFill>
                  <a:schemeClr val="tx1"/>
                </a:solidFill>
                <a:effectLst/>
                <a:latin typeface="+mn-lt"/>
                <a:ea typeface="+mn-ea"/>
                <a:cs typeface="+mn-cs"/>
              </a:rPr>
              <a:t>(a) by acknowledging that peaking of emission in developing countries will take longer; </a:t>
            </a:r>
          </a:p>
          <a:p>
            <a:pPr rtl="0" fontAlgn="ctr"/>
            <a:r>
              <a:rPr lang="en-US" sz="1200" kern="1200" dirty="0">
                <a:solidFill>
                  <a:schemeClr val="tx1"/>
                </a:solidFill>
                <a:effectLst/>
                <a:latin typeface="+mn-lt"/>
                <a:ea typeface="+mn-ea"/>
                <a:cs typeface="+mn-cs"/>
              </a:rPr>
              <a:t>(b) by calling upon developed countries to take the lead in mitigation actions;</a:t>
            </a:r>
          </a:p>
          <a:p>
            <a:pPr rtl="0" fontAlgn="ctr"/>
            <a:r>
              <a:rPr lang="en-US" sz="1200" kern="1200" dirty="0">
                <a:solidFill>
                  <a:schemeClr val="tx1"/>
                </a:solidFill>
                <a:effectLst/>
                <a:latin typeface="+mn-lt"/>
                <a:ea typeface="+mn-ea"/>
                <a:cs typeface="+mn-cs"/>
              </a:rPr>
              <a:t>(c) by calling upon support to be provided to developing countries for implementation of climate change actions,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15</a:t>
            </a:fld>
            <a:endParaRPr lang="en-US"/>
          </a:p>
        </p:txBody>
      </p:sp>
    </p:spTree>
    <p:extLst>
      <p:ext uri="{BB962C8B-B14F-4D97-AF65-F5344CB8AC3E}">
        <p14:creationId xmlns:p14="http://schemas.microsoft.com/office/powerpoint/2010/main" val="311841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Agreement provides binding obligation for developed countries to provide financial resources to developing countries for both mitigation and adaptation while encouraging other countries to provide support on voluntary basis.  It reaffirms that developed countries will take the lead in mobilizing climate finance from a wide variety of sources, instruments and channels, noting the significant role of public funds.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development imperatives of developing countries by recognizing their right to development and their efforts to harmonize it with the environment, while protecting the interests of the most vulnerable.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mandates that developed countries provide financial resources to developing countries. Other Parties may also contribute, but on a purely voluntary basis.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16</a:t>
            </a:fld>
            <a:endParaRPr lang="en-US"/>
          </a:p>
        </p:txBody>
      </p:sp>
    </p:spTree>
    <p:extLst>
      <p:ext uri="{BB962C8B-B14F-4D97-AF65-F5344CB8AC3E}">
        <p14:creationId xmlns:p14="http://schemas.microsoft.com/office/powerpoint/2010/main" val="3343079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NDCs may also include quantifiable information, time frames for implementation, scope and coverage, planning processes, assumptions and methodological approaches, including those for estimating and accounting for anthropogenic greenhouse gases.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Agreement provides binding obligation for developed countries to provide financial resources to developing countries for both mitigation and adaptation while encouraging other countries to provide support on voluntary basis.  It reaffirms that developed countries will take the lead in mobilizing climate finance from a wide variety of sources, instruments and channels, noting the significant role of public funds.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development imperatives of developing countries by recognizing their right to development and their efforts to harmonize it with the environment, while protecting the interests of the most vulnerable.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mandates that developed countries provide financial resources to developing countries. Other Parties may also contribute, but on a purely voluntary basis. </a:t>
            </a:r>
          </a:p>
          <a:p>
            <a:endParaRPr lang="en-US" dirty="0"/>
          </a:p>
          <a:p>
            <a:endParaRPr lang="en-US" dirty="0"/>
          </a:p>
          <a:p>
            <a:pPr rtl="0" fontAlgn="ctr"/>
            <a:r>
              <a:rPr lang="en-US" sz="1200" kern="1200" dirty="0">
                <a:solidFill>
                  <a:schemeClr val="tx1"/>
                </a:solidFill>
                <a:effectLst/>
                <a:latin typeface="+mn-lt"/>
                <a:ea typeface="+mn-ea"/>
                <a:cs typeface="+mn-cs"/>
              </a:rPr>
              <a:t>Agreement seeks to enhance the ‘implementation of the Convention’ while reflecting the principles of equity and CBDR-RC, in the light of different national circumstances.</a:t>
            </a:r>
          </a:p>
          <a:p>
            <a:pPr rtl="0" fontAlgn="ctr"/>
            <a:r>
              <a:rPr lang="en-US" sz="1200" kern="1200" dirty="0">
                <a:solidFill>
                  <a:schemeClr val="tx1"/>
                </a:solidFill>
                <a:effectLst/>
                <a:latin typeface="+mn-lt"/>
                <a:ea typeface="+mn-ea"/>
                <a:cs typeface="+mn-cs"/>
              </a:rPr>
              <a:t>Countries are required to communicate to the UNFCCC climate action plans known as nationally determined contributions (NDCs) every five year</a:t>
            </a:r>
          </a:p>
          <a:p>
            <a:pPr rtl="0" fontAlgn="ctr"/>
            <a:r>
              <a:rPr lang="en-US" sz="1200" kern="1200" dirty="0">
                <a:solidFill>
                  <a:schemeClr val="tx1"/>
                </a:solidFill>
                <a:effectLst/>
                <a:latin typeface="+mn-lt"/>
                <a:ea typeface="+mn-ea"/>
                <a:cs typeface="+mn-cs"/>
              </a:rPr>
              <a:t>. Each Party’s successive NDC will represent a progression beyond the Party’s then current NDC thereby steadily increasing global effort and ambition in the long term.</a:t>
            </a:r>
          </a:p>
          <a:p>
            <a:pPr rtl="0" fontAlgn="ctr"/>
            <a:r>
              <a:rPr lang="en-US" sz="1200" kern="1200" dirty="0">
                <a:solidFill>
                  <a:schemeClr val="tx1"/>
                </a:solidFill>
                <a:effectLst/>
                <a:latin typeface="+mn-lt"/>
                <a:ea typeface="+mn-ea"/>
                <a:cs typeface="+mn-cs"/>
              </a:rPr>
              <a:t>Climate action will also be taken forward in the period before 2020.</a:t>
            </a:r>
          </a:p>
          <a:p>
            <a:pPr rtl="0" fontAlgn="ctr"/>
            <a:r>
              <a:rPr lang="en-US" sz="1200" kern="1200" dirty="0">
                <a:solidFill>
                  <a:schemeClr val="tx1"/>
                </a:solidFill>
                <a:effectLst/>
                <a:latin typeface="+mn-lt"/>
                <a:ea typeface="+mn-ea"/>
                <a:cs typeface="+mn-cs"/>
              </a:rPr>
              <a:t>s a compliance mechanism, overseen by a committee of experts that operates in a non-punitive way, and is facilitative in nature.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Starting in 2023, a global </a:t>
            </a:r>
            <a:r>
              <a:rPr lang="en-US" sz="1200" kern="1200" dirty="0" err="1">
                <a:solidFill>
                  <a:schemeClr val="tx1"/>
                </a:solidFill>
                <a:effectLst/>
                <a:latin typeface="+mn-lt"/>
                <a:ea typeface="+mn-ea"/>
                <a:cs typeface="+mn-cs"/>
              </a:rPr>
              <a:t>stocktake</a:t>
            </a:r>
            <a:r>
              <a:rPr lang="en-US" sz="1200" kern="1200" dirty="0">
                <a:solidFill>
                  <a:schemeClr val="tx1"/>
                </a:solidFill>
                <a:effectLst/>
                <a:latin typeface="+mn-lt"/>
                <a:ea typeface="+mn-ea"/>
                <a:cs typeface="+mn-cs"/>
              </a:rPr>
              <a:t> covering all elements will take place every five years to assess the collective progress towards achieving the purpose of the Paris Agreement and its long term goals. </a:t>
            </a:r>
          </a:p>
          <a:p>
            <a:endParaRPr lang="en-US" dirty="0"/>
          </a:p>
          <a:p>
            <a:endParaRPr lang="en-US" dirty="0"/>
          </a:p>
          <a:p>
            <a:pPr rtl="0" fontAlgn="ctr"/>
            <a:r>
              <a:rPr lang="en-US" sz="1200" kern="1200" dirty="0">
                <a:solidFill>
                  <a:schemeClr val="tx1"/>
                </a:solidFill>
                <a:effectLst/>
                <a:latin typeface="+mn-lt"/>
                <a:ea typeface="+mn-ea"/>
                <a:cs typeface="+mn-cs"/>
              </a:rPr>
              <a:t>NDCs: </a:t>
            </a:r>
          </a:p>
          <a:p>
            <a:pPr rtl="0" fontAlgn="ctr"/>
            <a:r>
              <a:rPr lang="en-US" sz="1200" kern="1200" dirty="0">
                <a:solidFill>
                  <a:schemeClr val="tx1"/>
                </a:solidFill>
                <a:effectLst/>
                <a:latin typeface="+mn-lt"/>
                <a:ea typeface="+mn-ea"/>
                <a:cs typeface="+mn-cs"/>
              </a:rPr>
              <a:t>Paris Agreement invites Parties to submit their first nationally determined contributions prior to the submission of their instruments of ratification, accession, or approval of the Agreement.</a:t>
            </a:r>
          </a:p>
          <a:p>
            <a:pPr rtl="0" fontAlgn="ctr"/>
            <a:r>
              <a:rPr lang="en-US" sz="1200" kern="1200" dirty="0">
                <a:solidFill>
                  <a:schemeClr val="tx1"/>
                </a:solidFill>
                <a:effectLst/>
                <a:latin typeface="+mn-lt"/>
                <a:ea typeface="+mn-ea"/>
                <a:cs typeface="+mn-cs"/>
              </a:rPr>
              <a:t>this requirement stands satisfied if a Party has already communicated its INDC prior to joining the Agreement.  </a:t>
            </a:r>
          </a:p>
          <a:p>
            <a:pPr rtl="0" fontAlgn="ctr"/>
            <a:r>
              <a:rPr lang="en-US" sz="1200" kern="1200" dirty="0">
                <a:solidFill>
                  <a:schemeClr val="tx1"/>
                </a:solidFill>
                <a:effectLst/>
                <a:latin typeface="+mn-lt"/>
                <a:ea typeface="+mn-ea"/>
                <a:cs typeface="+mn-cs"/>
              </a:rPr>
              <a:t>The Parties whose intended nationally determined contributions have a time frame up to 2025- 2030 are required to communicate or update these contributions by 2020 and to do so every five years thereafter. </a:t>
            </a:r>
          </a:p>
          <a:p>
            <a:pPr rtl="0" fontAlgn="ctr"/>
            <a:r>
              <a:rPr lang="en-US" sz="1200" kern="1200" dirty="0">
                <a:solidFill>
                  <a:schemeClr val="tx1"/>
                </a:solidFill>
                <a:effectLst/>
                <a:latin typeface="+mn-lt"/>
                <a:ea typeface="+mn-ea"/>
                <a:cs typeface="+mn-cs"/>
              </a:rPr>
              <a:t>Each Party’s successive nationally determined contribution will represent a progression beyond the Party’s then current nationally determined contribution. </a:t>
            </a:r>
          </a:p>
          <a:p>
            <a:endParaRPr lang="en-US" dirty="0"/>
          </a:p>
          <a:p>
            <a:endParaRPr lang="en-US" dirty="0"/>
          </a:p>
          <a:p>
            <a:pPr rtl="0" fontAlgn="ctr"/>
            <a:r>
              <a:rPr lang="en-US" sz="1200" kern="1200" dirty="0">
                <a:solidFill>
                  <a:schemeClr val="tx1"/>
                </a:solidFill>
                <a:effectLst/>
                <a:latin typeface="+mn-lt"/>
                <a:ea typeface="+mn-ea"/>
                <a:cs typeface="+mn-cs"/>
              </a:rPr>
              <a:t>8.20 Global </a:t>
            </a:r>
            <a:r>
              <a:rPr lang="en-US" sz="1200" kern="1200" dirty="0" err="1">
                <a:solidFill>
                  <a:schemeClr val="tx1"/>
                </a:solidFill>
                <a:effectLst/>
                <a:latin typeface="+mn-lt"/>
                <a:ea typeface="+mn-ea"/>
                <a:cs typeface="+mn-cs"/>
              </a:rPr>
              <a:t>stocktake</a:t>
            </a:r>
            <a:r>
              <a:rPr lang="en-US" sz="1200" kern="1200" dirty="0">
                <a:solidFill>
                  <a:schemeClr val="tx1"/>
                </a:solidFill>
                <a:effectLst/>
                <a:latin typeface="+mn-lt"/>
                <a:ea typeface="+mn-ea"/>
                <a:cs typeface="+mn-cs"/>
              </a:rPr>
              <a:t>:</a:t>
            </a:r>
          </a:p>
          <a:p>
            <a:pPr rtl="0" fontAlgn="ctr"/>
            <a:r>
              <a:rPr lang="en-US" sz="1200" kern="1200" dirty="0">
                <a:solidFill>
                  <a:schemeClr val="tx1"/>
                </a:solidFill>
                <a:effectLst/>
                <a:latin typeface="+mn-lt"/>
                <a:ea typeface="+mn-ea"/>
                <a:cs typeface="+mn-cs"/>
              </a:rPr>
              <a:t>s a framework for global </a:t>
            </a:r>
            <a:r>
              <a:rPr lang="en-US" sz="1200" kern="1200" dirty="0" err="1">
                <a:solidFill>
                  <a:schemeClr val="tx1"/>
                </a:solidFill>
                <a:effectLst/>
                <a:latin typeface="+mn-lt"/>
                <a:ea typeface="+mn-ea"/>
                <a:cs typeface="+mn-cs"/>
              </a:rPr>
              <a:t>stocktake</a:t>
            </a:r>
            <a:r>
              <a:rPr lang="en-US" sz="1200" kern="1200" dirty="0">
                <a:solidFill>
                  <a:schemeClr val="tx1"/>
                </a:solidFill>
                <a:effectLst/>
                <a:latin typeface="+mn-lt"/>
                <a:ea typeface="+mn-ea"/>
                <a:cs typeface="+mn-cs"/>
              </a:rPr>
              <a:t> to assess the collective action towards achieving the long-term goals mentioned in the Agreement</a:t>
            </a:r>
          </a:p>
          <a:p>
            <a:pPr rtl="0" fontAlgn="ctr"/>
            <a:r>
              <a:rPr lang="en-US" sz="1200" kern="1200" dirty="0">
                <a:solidFill>
                  <a:schemeClr val="tx1"/>
                </a:solidFill>
                <a:effectLst/>
                <a:latin typeface="+mn-lt"/>
                <a:ea typeface="+mn-ea"/>
                <a:cs typeface="+mn-cs"/>
              </a:rPr>
              <a:t>This </a:t>
            </a:r>
            <a:r>
              <a:rPr lang="en-US" sz="1200" kern="1200" dirty="0" err="1">
                <a:solidFill>
                  <a:schemeClr val="tx1"/>
                </a:solidFill>
                <a:effectLst/>
                <a:latin typeface="+mn-lt"/>
                <a:ea typeface="+mn-ea"/>
                <a:cs typeface="+mn-cs"/>
              </a:rPr>
              <a:t>stocktake</a:t>
            </a:r>
            <a:r>
              <a:rPr lang="en-US" sz="1200" kern="1200" dirty="0">
                <a:solidFill>
                  <a:schemeClr val="tx1"/>
                </a:solidFill>
                <a:effectLst/>
                <a:latin typeface="+mn-lt"/>
                <a:ea typeface="+mn-ea"/>
                <a:cs typeface="+mn-cs"/>
              </a:rPr>
              <a:t> would be an assessment of the aggregate level of ambition communicated through the NDCs in relation to the level needed, while considering mitigation, adaptation and the means of implementation and support, and in the light of equity. The first </a:t>
            </a:r>
            <a:r>
              <a:rPr lang="en-US" sz="1200" kern="1200" dirty="0" err="1">
                <a:solidFill>
                  <a:schemeClr val="tx1"/>
                </a:solidFill>
                <a:effectLst/>
                <a:latin typeface="+mn-lt"/>
                <a:ea typeface="+mn-ea"/>
                <a:cs typeface="+mn-cs"/>
              </a:rPr>
              <a:t>stocktake</a:t>
            </a:r>
            <a:r>
              <a:rPr lang="en-US" sz="1200" kern="1200" dirty="0">
                <a:solidFill>
                  <a:schemeClr val="tx1"/>
                </a:solidFill>
                <a:effectLst/>
                <a:latin typeface="+mn-lt"/>
                <a:ea typeface="+mn-ea"/>
                <a:cs typeface="+mn-cs"/>
              </a:rPr>
              <a:t> is slated for 2023.</a:t>
            </a:r>
          </a:p>
          <a:p>
            <a:endParaRPr lang="en-US" dirty="0"/>
          </a:p>
          <a:p>
            <a:endParaRPr lang="en-US" dirty="0"/>
          </a:p>
          <a:p>
            <a:pPr rtl="0" fontAlgn="ctr"/>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(October 2015) of the UNFCCC, states that 119 INDCs were communicated by 147 Parties representing 86 per cent of global greenhouse gas emissions in 2010.  Out of the 119 INDCs submitted, 100 had an adaptation component, </a:t>
            </a:r>
          </a:p>
          <a:p>
            <a:pPr rtl="0" fontAlgn="ctr"/>
            <a:r>
              <a:rPr lang="en-US" sz="1200" kern="1200" dirty="0">
                <a:solidFill>
                  <a:schemeClr val="tx1"/>
                </a:solidFill>
                <a:effectLst/>
                <a:latin typeface="+mn-lt"/>
                <a:ea typeface="+mn-ea"/>
                <a:cs typeface="+mn-cs"/>
              </a:rPr>
              <a:t>The INDCs of most countries are national in scope and can be implemented through their national action plan (NAP) and they cover a large number of sectors. In addition to adaptation, some of the </a:t>
            </a:r>
          </a:p>
          <a:p>
            <a:pPr rtl="0" fontAlgn="ctr"/>
            <a:r>
              <a:rPr lang="en-US" sz="1200" kern="1200" dirty="0">
                <a:solidFill>
                  <a:schemeClr val="tx1"/>
                </a:solidFill>
                <a:effectLst/>
                <a:latin typeface="+mn-lt"/>
                <a:ea typeface="+mn-ea"/>
                <a:cs typeface="+mn-cs"/>
              </a:rPr>
              <a:t>INDCs also have quantified loss and damage projections.</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19</a:t>
            </a:fld>
            <a:endParaRPr lang="en-US"/>
          </a:p>
        </p:txBody>
      </p:sp>
    </p:spTree>
    <p:extLst>
      <p:ext uri="{BB962C8B-B14F-4D97-AF65-F5344CB8AC3E}">
        <p14:creationId xmlns:p14="http://schemas.microsoft.com/office/powerpoint/2010/main" val="3097553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The information provided by the developed countries in their National Communications, Biennial Reports (BR), etc. is subject to while that provided by developing countries in their National Communications and Biennial Update Reports (BUR) is subject to</a:t>
            </a:r>
          </a:p>
          <a:p>
            <a:pPr rtl="0" fontAlgn="ctr"/>
            <a:r>
              <a:rPr lang="en-US" sz="1200" kern="1200" dirty="0">
                <a:solidFill>
                  <a:schemeClr val="tx1"/>
                </a:solidFill>
                <a:effectLst/>
                <a:latin typeface="+mn-lt"/>
                <a:ea typeface="+mn-ea"/>
                <a:cs typeface="+mn-cs"/>
              </a:rPr>
              <a:t>However, the review process </a:t>
            </a:r>
          </a:p>
          <a:p>
            <a:pPr rtl="0" fontAlgn="ctr"/>
            <a:r>
              <a:rPr lang="en-US" sz="1200" kern="1200" dirty="0">
                <a:solidFill>
                  <a:schemeClr val="tx1"/>
                </a:solidFill>
                <a:effectLst/>
                <a:latin typeface="+mn-lt"/>
                <a:ea typeface="+mn-ea"/>
                <a:cs typeface="+mn-cs"/>
              </a:rPr>
              <a:t>will give due consideration to the respective national capabilities and circumstances of developing countries. </a:t>
            </a:r>
          </a:p>
          <a:p>
            <a:pPr rtl="0" fontAlgn="ctr"/>
            <a:r>
              <a:rPr lang="en-US" sz="1200" kern="1200" dirty="0">
                <a:solidFill>
                  <a:schemeClr val="tx1"/>
                </a:solidFill>
                <a:effectLst/>
                <a:latin typeface="+mn-lt"/>
                <a:ea typeface="+mn-ea"/>
                <a:cs typeface="+mn-cs"/>
              </a:rPr>
              <a:t>Countries will be required to report on their anthropogenic emissions by sources and removals by sinks of greenhouse gases, and regularly track progress on achieving their NDCs.</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22</a:t>
            </a:fld>
            <a:endParaRPr lang="en-US"/>
          </a:p>
        </p:txBody>
      </p:sp>
    </p:spTree>
    <p:extLst>
      <p:ext uri="{BB962C8B-B14F-4D97-AF65-F5344CB8AC3E}">
        <p14:creationId xmlns:p14="http://schemas.microsoft.com/office/powerpoint/2010/main" val="3886437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set itself an ambitious target of reducing its emissions intensity of its gross domestic product (GDP) by 33-35 per cent by 2030, compared to 2005 levels, and of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23</a:t>
            </a:fld>
            <a:endParaRPr lang="en-US"/>
          </a:p>
        </p:txBody>
      </p:sp>
    </p:spTree>
    <p:extLst>
      <p:ext uri="{BB962C8B-B14F-4D97-AF65-F5344CB8AC3E}">
        <p14:creationId xmlns:p14="http://schemas.microsoft.com/office/powerpoint/2010/main" val="140703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In addition to mitigation-related activities, the INDC also incorporates adaptation-related activities.</a:t>
            </a:r>
          </a:p>
          <a:p>
            <a:pPr rtl="0" fontAlgn="ctr"/>
            <a:r>
              <a:rPr lang="en-US" sz="1200" kern="1200" dirty="0">
                <a:solidFill>
                  <a:schemeClr val="tx1"/>
                </a:solidFill>
                <a:effectLst/>
                <a:latin typeface="+mn-lt"/>
                <a:ea typeface="+mn-ea"/>
                <a:cs typeface="+mn-cs"/>
              </a:rPr>
              <a:t>Out of the eight National Missions on Climate Change in India, five focus on adaptation in sectors like agriculture, water and forestry</a:t>
            </a:r>
          </a:p>
          <a:p>
            <a:pPr rtl="0" fontAlgn="ctr"/>
            <a:r>
              <a:rPr lang="en-US" sz="1200" kern="1200" dirty="0">
                <a:solidFill>
                  <a:schemeClr val="tx1"/>
                </a:solidFill>
                <a:effectLst/>
                <a:latin typeface="+mn-lt"/>
                <a:ea typeface="+mn-ea"/>
                <a:cs typeface="+mn-cs"/>
              </a:rPr>
              <a:t>INDC also highlights India’s major initiatives taken for rural livelihood security and disaster</a:t>
            </a:r>
          </a:p>
          <a:p>
            <a:pPr rtl="0" fontAlgn="ctr"/>
            <a:r>
              <a:rPr lang="en-US" sz="1200" kern="1200" dirty="0">
                <a:solidFill>
                  <a:schemeClr val="tx1"/>
                </a:solidFill>
                <a:effectLst/>
                <a:latin typeface="+mn-lt"/>
                <a:ea typeface="+mn-ea"/>
                <a:cs typeface="+mn-cs"/>
              </a:rPr>
              <a:t>management.</a:t>
            </a:r>
          </a:p>
          <a:p>
            <a:pPr rtl="0" fontAlgn="ctr"/>
            <a:r>
              <a:rPr lang="en-US" sz="1200" kern="1200" dirty="0">
                <a:solidFill>
                  <a:schemeClr val="tx1"/>
                </a:solidFill>
                <a:effectLst/>
                <a:latin typeface="+mn-lt"/>
                <a:ea typeface="+mn-ea"/>
                <a:cs typeface="+mn-cs"/>
              </a:rPr>
              <a:t>However, the task is enormous as can be seen from a comparison on some actuals with the targets (Table 8.1).</a:t>
            </a:r>
          </a:p>
          <a:p>
            <a:pPr rtl="0" fontAlgn="ctr"/>
            <a:r>
              <a:rPr lang="en-US" sz="1200" kern="1200" dirty="0">
                <a:solidFill>
                  <a:schemeClr val="tx1"/>
                </a:solidFill>
                <a:effectLst/>
                <a:latin typeface="+mn-lt"/>
                <a:ea typeface="+mn-ea"/>
                <a:cs typeface="+mn-cs"/>
              </a:rPr>
              <a:t>Mobilizing finance is critical to achieving the ambitious targets set by India. Preliminary estimates suggest that at least US$ 2.5 trillion at 2014-15 prices will be required for meeting India’s climate change action under the INDC between now and 2030.  </a:t>
            </a:r>
          </a:p>
          <a:p>
            <a:pPr rtl="0" fontAlgn="ctr"/>
            <a:r>
              <a:rPr lang="en-US" sz="1200" kern="1200" dirty="0">
                <a:solidFill>
                  <a:schemeClr val="tx1"/>
                </a:solidFill>
                <a:effectLst/>
                <a:latin typeface="+mn-lt"/>
                <a:ea typeface="+mn-ea"/>
                <a:cs typeface="+mn-cs"/>
              </a:rPr>
              <a:t>While the maximum share of the country’s current climate finance comes from budgetary sources, India is not relying solely on them and is experimenting with a careful mix of market mechanisms together with fiscal instruments and regulatory interventions. However, it needs to be emphasized that international finance is a critical enabler for the scaled up climate action plans.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3BC9771B-7006-46FC-94C6-563FC9FA1F7E}" type="slidenum">
              <a:rPr lang="en-US" smtClean="0"/>
              <a:t>26</a:t>
            </a:fld>
            <a:endParaRPr lang="en-US"/>
          </a:p>
        </p:txBody>
      </p:sp>
    </p:spTree>
    <p:extLst>
      <p:ext uri="{BB962C8B-B14F-4D97-AF65-F5344CB8AC3E}">
        <p14:creationId xmlns:p14="http://schemas.microsoft.com/office/powerpoint/2010/main" val="456103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55624AC3-85E6-4622-8C44-AE3317649110}"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8012681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3308731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85020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30957261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6573587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245237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2817010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16141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64350246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48637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712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55624AC3-85E6-4622-8C44-AE3317649110}" type="slidenum">
              <a:rPr lang="en-US" smtClean="0"/>
              <a:t>‹#›</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hqprint">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387223333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57825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853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1395180344"/>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41755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529ACB-5561-467F-A862-E805CB9B7770}" type="datetimeFigureOut">
              <a:rPr lang="en-US" smtClean="0"/>
              <a:t>28-Jul-16</a:t>
            </a:fld>
            <a:endParaRPr lang="en-US"/>
          </a:p>
        </p:txBody>
      </p:sp>
      <p:sp>
        <p:nvSpPr>
          <p:cNvPr id="7" name="Slide Number Placeholder 6"/>
          <p:cNvSpPr>
            <a:spLocks noGrp="1"/>
          </p:cNvSpPr>
          <p:nvPr>
            <p:ph type="sldNum" sz="quarter" idx="12"/>
          </p:nvPr>
        </p:nvSpPr>
        <p:spPr/>
        <p:txBody>
          <a:bodyPr/>
          <a:lstStyle/>
          <a:p>
            <a:fld id="{55624AC3-85E6-4622-8C44-AE3317649110}"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14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D529ACB-5561-467F-A862-E805CB9B7770}" type="datetimeFigureOut">
              <a:rPr lang="en-US" smtClean="0"/>
              <a:t>28-Jul-16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55624AC3-85E6-4622-8C44-AE3317649110}"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268763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D529ACB-5561-467F-A862-E805CB9B7770}" type="datetimeFigureOut">
              <a:rPr lang="en-US" smtClean="0"/>
              <a:t>28-Jul-16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55624AC3-85E6-4622-8C44-AE3317649110}"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98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D529ACB-5561-467F-A862-E805CB9B7770}" type="datetimeFigureOut">
              <a:rPr lang="en-US" smtClean="0"/>
              <a:t>28-Jul-16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55624AC3-85E6-4622-8C44-AE3317649110}"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97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55624AC3-85E6-4622-8C44-AE3317649110}"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242077821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55624AC3-85E6-4622-8C44-AE3317649110}" type="slidenum">
              <a:rPr lang="en-US" smtClean="0"/>
              <a:t>‹#›</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hqprint">
            <a:extLst>
              <a:ext uri="{28A0092B-C50C-407E-A947-70E740481C1C}">
                <a14:useLocalDpi xmlns:a14="http://schemas.microsoft.com/office/drawing/2010/main"/>
              </a:ext>
            </a:extLst>
          </a:blip>
          <a:srcRect r="8216"/>
          <a:stretch/>
        </p:blipFill>
        <p:spPr>
          <a:xfrm>
            <a:off x="-88898" y="-107122"/>
            <a:ext cx="9232898" cy="6965122"/>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353877238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492633394"/>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t="-1" b="16247"/>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415457802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529ACB-5561-467F-A862-E805CB9B7770}" type="datetimeFigureOut">
              <a:rPr lang="en-US" smtClean="0"/>
              <a:t>28-Jul-16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24AC3-85E6-4622-8C44-AE3317649110}"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057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BD529ACB-5561-467F-A862-E805CB9B7770}" type="datetimeFigureOut">
              <a:rPr lang="en-US" smtClean="0"/>
              <a:t>28-Jul-16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24AC3-85E6-4622-8C44-AE3317649110}"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77449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112957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466710182"/>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251945429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529ACB-5561-467F-A862-E805CB9B7770}" type="datetimeFigureOut">
              <a:rPr lang="en-US" smtClean="0"/>
              <a:t>28-Jul-16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24AC3-85E6-4622-8C44-AE3317649110}" type="slidenum">
              <a:rPr lang="en-US" smtClean="0"/>
              <a:t>‹#›</a:t>
            </a:fld>
            <a:endParaRPr lang="en-US"/>
          </a:p>
        </p:txBody>
      </p:sp>
    </p:spTree>
    <p:extLst>
      <p:ext uri="{BB962C8B-B14F-4D97-AF65-F5344CB8AC3E}">
        <p14:creationId xmlns:p14="http://schemas.microsoft.com/office/powerpoint/2010/main" val="2406374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15229316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39470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3645259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529ACB-5561-467F-A862-E805CB9B7770}" type="datetimeFigureOut">
              <a:rPr lang="en-US" smtClean="0"/>
              <a:t>28-Jul-16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24AC3-85E6-4622-8C44-AE3317649110}" type="slidenum">
              <a:rPr lang="en-US" smtClean="0"/>
              <a:t>‹#›</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01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30798963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17504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15023000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27014113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hi-IN" sz="1800" dirty="0"/>
              <a:t>रट्टा मारो जिंदाबाद!</a:t>
            </a:r>
            <a:endParaRPr lang="en-US" sz="1800" dirty="0"/>
          </a:p>
        </p:txBody>
      </p:sp>
    </p:spTree>
    <p:extLst>
      <p:ext uri="{BB962C8B-B14F-4D97-AF65-F5344CB8AC3E}">
        <p14:creationId xmlns:p14="http://schemas.microsoft.com/office/powerpoint/2010/main" val="112822379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404595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67358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7898856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37272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318230545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BD529ACB-5561-467F-A862-E805CB9B7770}" type="datetimeFigureOut">
              <a:rPr lang="en-US" smtClean="0"/>
              <a:t>28-Jul-16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24AC3-85E6-4622-8C44-AE3317649110}"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36279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Edit Master text styles</a:t>
            </a:r>
          </a:p>
        </p:txBody>
      </p:sp>
    </p:spTree>
    <p:extLst>
      <p:ext uri="{BB962C8B-B14F-4D97-AF65-F5344CB8AC3E}">
        <p14:creationId xmlns:p14="http://schemas.microsoft.com/office/powerpoint/2010/main" val="140340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529ACB-5561-467F-A862-E805CB9B7770}" type="datetimeFigureOut">
              <a:rPr lang="en-US" smtClean="0"/>
              <a:t>28-Jul-16</a:t>
            </a:fld>
            <a:endParaRPr lang="en-US"/>
          </a:p>
        </p:txBody>
      </p:sp>
      <p:sp>
        <p:nvSpPr>
          <p:cNvPr id="7" name="Slide Number Placeholder 6"/>
          <p:cNvSpPr>
            <a:spLocks noGrp="1"/>
          </p:cNvSpPr>
          <p:nvPr>
            <p:ph type="sldNum" sz="quarter" idx="12"/>
          </p:nvPr>
        </p:nvSpPr>
        <p:spPr/>
        <p:txBody>
          <a:bodyPr/>
          <a:lstStyle/>
          <a:p>
            <a:fld id="{55624AC3-85E6-4622-8C44-AE3317649110}"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2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D529ACB-5561-467F-A862-E805CB9B7770}" type="datetimeFigureOut">
              <a:rPr lang="en-US" smtClean="0"/>
              <a:t>28-Jul-16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55624AC3-85E6-4622-8C44-AE3317649110}"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161317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D529ACB-5561-467F-A862-E805CB9B7770}" type="datetimeFigureOut">
              <a:rPr lang="en-US" smtClean="0"/>
              <a:t>28-Jul-16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55624AC3-85E6-4622-8C44-AE3317649110}"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9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D529ACB-5561-467F-A862-E805CB9B7770}" type="datetimeFigureOut">
              <a:rPr lang="en-US" smtClean="0"/>
              <a:t>28-Jul-16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55624AC3-85E6-4622-8C44-AE3317649110}"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02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700">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62A5A21B-AF4F-9D44-9891-92E1CD0FB2B1}" type="slidenum">
              <a:rPr lang="en-US" smtClean="0"/>
              <a:t>‹#›</a:t>
            </a:fld>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2493765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_imac">
    <p:bg>
      <p:bgPr>
        <a:solidFill>
          <a:srgbClr val="FFC00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8898" y="-107122"/>
            <a:ext cx="9232898" cy="6965122"/>
          </a:xfrm>
          <a:prstGeom prst="rect">
            <a:avLst/>
          </a:prstGeom>
        </p:spPr>
      </p:pic>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62A5A21B-AF4F-9D44-9891-92E1CD0FB2B1}"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6020" y="5236612"/>
            <a:ext cx="1562026" cy="523831"/>
          </a:xfrm>
          <a:prstGeom prst="rect">
            <a:avLst/>
          </a:prstGeom>
        </p:spPr>
      </p:pic>
      <p:sp>
        <p:nvSpPr>
          <p:cNvPr id="9" name="Title 8"/>
          <p:cNvSpPr>
            <a:spLocks noGrp="1"/>
          </p:cNvSpPr>
          <p:nvPr>
            <p:ph type="title"/>
          </p:nvPr>
        </p:nvSpPr>
        <p:spPr>
          <a:xfrm>
            <a:off x="1534696" y="679313"/>
            <a:ext cx="6280568" cy="758962"/>
          </a:xfrm>
        </p:spPr>
        <p:style>
          <a:lnRef idx="1">
            <a:schemeClr val="accent1"/>
          </a:lnRef>
          <a:fillRef idx="3">
            <a:schemeClr val="accent1"/>
          </a:fillRef>
          <a:effectRef idx="2">
            <a:schemeClr val="accent1"/>
          </a:effectRef>
          <a:fontRef idx="none"/>
        </p:style>
        <p:txBody>
          <a:bodyPr/>
          <a:lstStyle>
            <a:lvl1pPr algn="ctr">
              <a:defRPr>
                <a:latin typeface="Franklin Gothic Medium Cond" panose="020B0606030402020204" pitchFamily="34" charset="0"/>
              </a:defRPr>
            </a:lvl1pPr>
          </a:lstStyle>
          <a:p>
            <a:r>
              <a:rPr lang="en-US"/>
              <a:t>Click to edit Master title style</a:t>
            </a:r>
          </a:p>
        </p:txBody>
      </p:sp>
      <p:sp>
        <p:nvSpPr>
          <p:cNvPr id="12" name="Content Placeholder 11"/>
          <p:cNvSpPr>
            <a:spLocks noGrp="1"/>
          </p:cNvSpPr>
          <p:nvPr>
            <p:ph sz="quarter" idx="13"/>
          </p:nvPr>
        </p:nvSpPr>
        <p:spPr>
          <a:xfrm>
            <a:off x="1534716" y="1438275"/>
            <a:ext cx="6280547" cy="3371850"/>
          </a:xfrm>
        </p:spPr>
        <p:txBody>
          <a:bodyPr>
            <a:noAutofit/>
          </a:bodyPr>
          <a:lstStyle>
            <a:lvl1pPr>
              <a:defRPr sz="3600">
                <a:solidFill>
                  <a:schemeClr val="bg1">
                    <a:lumMod val="85000"/>
                    <a:lumOff val="15000"/>
                  </a:schemeClr>
                </a:solidFill>
                <a:latin typeface="Franklin Gothic Medium Cond" panose="020B0606030402020204" pitchFamily="34" charset="0"/>
              </a:defRPr>
            </a:lvl1pPr>
            <a:lvl2pPr>
              <a:defRPr sz="3300">
                <a:solidFill>
                  <a:schemeClr val="bg1">
                    <a:lumMod val="85000"/>
                    <a:lumOff val="15000"/>
                  </a:schemeClr>
                </a:solidFill>
                <a:latin typeface="Franklin Gothic Medium Cond" panose="020B0606030402020204" pitchFamily="34" charset="0"/>
              </a:defRPr>
            </a:lvl2pPr>
            <a:lvl3pPr>
              <a:defRPr sz="3000">
                <a:solidFill>
                  <a:schemeClr val="bg1">
                    <a:lumMod val="85000"/>
                    <a:lumOff val="15000"/>
                  </a:schemeClr>
                </a:solidFill>
                <a:latin typeface="Franklin Gothic Medium Cond" panose="020B0606030402020204" pitchFamily="34" charset="0"/>
              </a:defRPr>
            </a:lvl3pPr>
            <a:lvl4pPr>
              <a:defRPr sz="2700">
                <a:solidFill>
                  <a:schemeClr val="bg1">
                    <a:lumMod val="85000"/>
                    <a:lumOff val="15000"/>
                  </a:schemeClr>
                </a:solidFill>
                <a:latin typeface="Franklin Gothic Medium Cond" panose="020B0606030402020204" pitchFamily="34" charset="0"/>
              </a:defRPr>
            </a:lvl4pPr>
            <a:lvl5pPr>
              <a:defRPr sz="2700">
                <a:solidFill>
                  <a:schemeClr val="bg1">
                    <a:lumMod val="85000"/>
                    <a:lumOff val="15000"/>
                  </a:schemeClr>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8898" y="-107122"/>
            <a:ext cx="9232898" cy="6965122"/>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3278" y="5167018"/>
            <a:ext cx="2229014" cy="593425"/>
          </a:xfrm>
          <a:prstGeom prst="rect">
            <a:avLst/>
          </a:prstGeom>
        </p:spPr>
      </p:pic>
    </p:spTree>
    <p:extLst>
      <p:ext uri="{BB962C8B-B14F-4D97-AF65-F5344CB8AC3E}">
        <p14:creationId xmlns:p14="http://schemas.microsoft.com/office/powerpoint/2010/main" val="1577330371"/>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udget-anim-0">
    <p:bg>
      <p:bgPr>
        <a:solidFill>
          <a:srgbClr val="FF8F75"/>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29462" y="-48888"/>
            <a:ext cx="2781214" cy="6717075"/>
          </a:xfrm>
          <a:prstGeom prst="rect">
            <a:avLst/>
          </a:prstGeom>
        </p:spPr>
      </p:pic>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t="-1"/>
          <a:stretch/>
        </p:blipFill>
        <p:spPr>
          <a:xfrm>
            <a:off x="6669313" y="1490663"/>
            <a:ext cx="2284855" cy="3500437"/>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1pPr>
            <a:lvl2pPr marL="9001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2pPr>
            <a:lvl3pPr marL="12430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3pPr>
            <a:lvl4pPr marL="15859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4pPr>
            <a:lvl5pPr marL="1928813" indent="-557213">
              <a:buClr>
                <a:schemeClr val="accent4">
                  <a:lumMod val="50000"/>
                </a:schemeClr>
              </a:buClr>
              <a:buFont typeface="Wingdings" panose="05000000000000000000" pitchFamily="2" charset="2"/>
              <a:buChar char="ü"/>
              <a:defRPr sz="3600">
                <a:solidFill>
                  <a:schemeClr val="accent3">
                    <a:lumMod val="50000"/>
                  </a:schemeClr>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0900" y="6252519"/>
            <a:ext cx="2229014" cy="626376"/>
          </a:xfrm>
          <a:prstGeom prst="rect">
            <a:avLst/>
          </a:prstGeom>
        </p:spPr>
      </p:pic>
      <p:sp>
        <p:nvSpPr>
          <p:cNvPr id="10" name="Title 9"/>
          <p:cNvSpPr>
            <a:spLocks noGrp="1"/>
          </p:cNvSpPr>
          <p:nvPr>
            <p:ph type="title"/>
          </p:nvPr>
        </p:nvSpPr>
        <p:spPr>
          <a:xfrm>
            <a:off x="6669313" y="4991100"/>
            <a:ext cx="2284187" cy="101600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800">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6669882" y="873125"/>
            <a:ext cx="2283619" cy="61753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chor="ctr">
            <a:noAutofit/>
          </a:bodyPr>
          <a:lstStyle>
            <a:lvl1pPr marL="0" indent="0" algn="ctr">
              <a:buNone/>
              <a:defRPr sz="2800"/>
            </a:lvl1pPr>
          </a:lstStyle>
          <a:p>
            <a:pPr lvl="0"/>
            <a:r>
              <a:rPr lang="en-US"/>
              <a:t>Click to edit Master text styles</a:t>
            </a:r>
          </a:p>
        </p:txBody>
      </p:sp>
    </p:spTree>
    <p:extLst>
      <p:ext uri="{BB962C8B-B14F-4D97-AF65-F5344CB8AC3E}">
        <p14:creationId xmlns:p14="http://schemas.microsoft.com/office/powerpoint/2010/main" val="3550876119"/>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pad_Lef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D4093-9501-684A-BBF1-841D1DE69BB1}" type="datetimeFigureOut">
              <a:rPr lang="en-US" smtClean="0"/>
              <a:t>28-Jul-16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5A21B-AF4F-9D44-9891-92E1CD0FB2B1}" type="slidenum">
              <a:rPr lang="en-US" smtClean="0"/>
              <a:t>‹#›</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4142" y="576649"/>
            <a:ext cx="3869252" cy="6281352"/>
          </a:xfrm>
          <a:prstGeom prst="rect">
            <a:avLst/>
          </a:prstGeom>
        </p:spPr>
      </p:pic>
      <p:sp>
        <p:nvSpPr>
          <p:cNvPr id="6" name="Content Placeholder 2"/>
          <p:cNvSpPr>
            <a:spLocks noGrp="1"/>
          </p:cNvSpPr>
          <p:nvPr>
            <p:ph idx="1"/>
          </p:nvPr>
        </p:nvSpPr>
        <p:spPr>
          <a:xfrm>
            <a:off x="3774989" y="807308"/>
            <a:ext cx="5207721" cy="5315416"/>
          </a:xfrm>
        </p:spPr>
        <p:txBody>
          <a:bodyPr>
            <a:normAutofit/>
          </a:bodyPr>
          <a:lstStyle>
            <a:lvl1pPr marL="5572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537516" y="1927654"/>
            <a:ext cx="2780273" cy="3863546"/>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537516" y="1306608"/>
            <a:ext cx="2780273" cy="578088"/>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505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iMac_Left">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862" y="1097508"/>
            <a:ext cx="5121827" cy="4586600"/>
          </a:xfrm>
          <a:prstGeom prst="rect">
            <a:avLst/>
          </a:prstGeom>
        </p:spPr>
      </p:pic>
      <p:sp>
        <p:nvSpPr>
          <p:cNvPr id="2" name="Date Placeholder 1"/>
          <p:cNvSpPr>
            <a:spLocks noGrp="1"/>
          </p:cNvSpPr>
          <p:nvPr>
            <p:ph type="dt" sz="half" idx="10"/>
          </p:nvPr>
        </p:nvSpPr>
        <p:spPr/>
        <p:txBody>
          <a:bodyPr/>
          <a:lstStyle/>
          <a:p>
            <a:fld id="{F6CD4093-9501-684A-BBF1-841D1DE69BB1}" type="datetimeFigureOut">
              <a:rPr lang="en-US" smtClean="0"/>
              <a:t>28-Jul-16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5A21B-AF4F-9D44-9891-92E1CD0FB2B1}" type="slidenum">
              <a:rPr lang="en-US" smtClean="0"/>
              <a:t>‹#›</a:t>
            </a:fld>
            <a:endParaRPr lang="en-US"/>
          </a:p>
        </p:txBody>
      </p:sp>
      <p:sp>
        <p:nvSpPr>
          <p:cNvPr id="6" name="Content Placeholder 2"/>
          <p:cNvSpPr>
            <a:spLocks noGrp="1"/>
          </p:cNvSpPr>
          <p:nvPr>
            <p:ph idx="1"/>
          </p:nvPr>
        </p:nvSpPr>
        <p:spPr>
          <a:xfrm>
            <a:off x="5267405" y="1097509"/>
            <a:ext cx="3715305" cy="5025215"/>
          </a:xfrm>
        </p:spPr>
        <p:txBody>
          <a:bodyPr>
            <a:normAutofit/>
          </a:bodyPr>
          <a:lstStyle>
            <a:lvl1pPr marL="5572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3"/>
              </a:buBlip>
              <a:defRPr sz="32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12"/>
          <p:cNvSpPr>
            <a:spLocks noGrp="1"/>
          </p:cNvSpPr>
          <p:nvPr>
            <p:ph sz="quarter" idx="17"/>
          </p:nvPr>
        </p:nvSpPr>
        <p:spPr>
          <a:xfrm>
            <a:off x="400960" y="1359243"/>
            <a:ext cx="4584992" cy="2883243"/>
          </a:xfrm>
        </p:spPr>
        <p:txBody>
          <a:bodyPr/>
          <a:lstStyle>
            <a:lvl1pPr>
              <a:defRPr>
                <a:solidFill>
                  <a:schemeClr val="bg1"/>
                </a:solidFill>
                <a:latin typeface="Franklin Gothic Medium Cond" panose="020B0606030402020204" pitchFamily="34" charset="0"/>
              </a:defRPr>
            </a:lvl1pPr>
            <a:lvl2pPr>
              <a:defRPr>
                <a:solidFill>
                  <a:schemeClr val="bg1"/>
                </a:solidFill>
                <a:latin typeface="Franklin Gothic Medium Cond" panose="020B0606030402020204" pitchFamily="34" charset="0"/>
              </a:defRPr>
            </a:lvl2pPr>
            <a:lvl3pPr>
              <a:defRPr>
                <a:solidFill>
                  <a:schemeClr val="bg1"/>
                </a:solidFill>
                <a:latin typeface="Franklin Gothic Medium Cond" panose="020B0606030402020204" pitchFamily="34" charset="0"/>
              </a:defRPr>
            </a:lvl3pPr>
            <a:lvl4pPr>
              <a:defRPr>
                <a:solidFill>
                  <a:schemeClr val="bg1"/>
                </a:solidFill>
                <a:latin typeface="Franklin Gothic Medium Cond" panose="020B0606030402020204" pitchFamily="34" charset="0"/>
              </a:defRPr>
            </a:lvl4pPr>
            <a:lvl5pPr>
              <a:defRPr>
                <a:solidFill>
                  <a:schemeClr val="bg1"/>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293" y="4508628"/>
            <a:ext cx="1210964" cy="335221"/>
          </a:xfrm>
          <a:prstGeom prst="rect">
            <a:avLst/>
          </a:prstGeom>
        </p:spPr>
      </p:pic>
      <p:sp>
        <p:nvSpPr>
          <p:cNvPr id="5" name="Title 4"/>
          <p:cNvSpPr>
            <a:spLocks noGrp="1"/>
          </p:cNvSpPr>
          <p:nvPr>
            <p:ph type="title"/>
          </p:nvPr>
        </p:nvSpPr>
        <p:spPr>
          <a:xfrm>
            <a:off x="1" y="115331"/>
            <a:ext cx="9144000" cy="748550"/>
          </a:xfrm>
          <a:prstGeom prst="roundRect">
            <a:avLst/>
          </a:prstGeom>
          <a:solidFill>
            <a:srgbClr val="0070C0"/>
          </a:solidFill>
          <a:ln>
            <a:solidFill>
              <a:srgbClr val="00B0F0"/>
            </a:solidFill>
          </a:ln>
        </p:spPr>
        <p:style>
          <a:lnRef idx="3">
            <a:schemeClr val="lt1"/>
          </a:lnRef>
          <a:fillRef idx="1">
            <a:schemeClr val="accent5"/>
          </a:fillRef>
          <a:effectRef idx="1">
            <a:schemeClr val="accent5"/>
          </a:effectRef>
          <a:fontRef idx="none"/>
        </p:style>
        <p:txBody>
          <a:bodyPr>
            <a:noAutofit/>
          </a:bodyPr>
          <a:lstStyle>
            <a:lvl1pPr algn="ctr">
              <a:defRPr sz="4000">
                <a:solidFill>
                  <a:schemeClr val="bg1"/>
                </a:solidFill>
                <a:effectLst>
                  <a:outerShdw blurRad="38100" dist="38100" dir="2700000" algn="tl">
                    <a:srgbClr val="000000">
                      <a:alpha val="43137"/>
                    </a:srgbClr>
                  </a:outerShdw>
                </a:effectLst>
                <a:latin typeface="Franklin Gothic Medium Cond" panose="020B06060304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3574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355423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14401"/>
            <a:ext cx="7886700" cy="5262563"/>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0" y="93848"/>
            <a:ext cx="9144000" cy="701675"/>
          </a:xfrm>
          <a:prstGeom prst="roundRect">
            <a:avLst/>
          </a:prstGeom>
          <a:solidFill>
            <a:schemeClr val="accent2">
              <a:lumMod val="75000"/>
            </a:schemeClr>
          </a:solidFill>
          <a:ln w="38100">
            <a:solidFill>
              <a:schemeClr val="accent2">
                <a:lumMod val="60000"/>
                <a:lumOff val="40000"/>
              </a:schemeClr>
            </a:solidFill>
          </a:ln>
        </p:spPr>
        <p:style>
          <a:lnRef idx="2">
            <a:schemeClr val="accent5"/>
          </a:lnRef>
          <a:fillRef idx="1">
            <a:schemeClr val="lt1"/>
          </a:fillRef>
          <a:effectRef idx="0">
            <a:schemeClr val="accent5"/>
          </a:effectRef>
          <a:fontRef idx="none"/>
        </p:style>
        <p:txBody>
          <a:bodyPr/>
          <a:lstStyle>
            <a:lvl1pPr algn="ctr">
              <a:defRPr>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285469"/>
            <a:ext cx="2229014" cy="593425"/>
          </a:xfrm>
          <a:prstGeom prst="rect">
            <a:avLst/>
          </a:prstGeom>
        </p:spPr>
      </p:pic>
    </p:spTree>
    <p:extLst>
      <p:ext uri="{BB962C8B-B14F-4D97-AF65-F5344CB8AC3E}">
        <p14:creationId xmlns:p14="http://schemas.microsoft.com/office/powerpoint/2010/main" val="161336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4214599035"/>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176782888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D4093-9501-684A-BBF1-841D1DE69BB1}" type="datetimeFigureOut">
              <a:rPr lang="en-US" smtClean="0"/>
              <a:t>28-Jul-16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5A21B-AF4F-9D44-9891-92E1CD0FB2B1}" type="slidenum">
              <a:rPr lang="en-US" smtClean="0"/>
              <a:t>‹#›</a:t>
            </a:fld>
            <a:endParaRPr lang="en-US"/>
          </a:p>
        </p:txBody>
      </p:sp>
    </p:spTree>
    <p:extLst>
      <p:ext uri="{BB962C8B-B14F-4D97-AF65-F5344CB8AC3E}">
        <p14:creationId xmlns:p14="http://schemas.microsoft.com/office/powerpoint/2010/main" val="2731902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463" y="127322"/>
            <a:ext cx="7526438" cy="6049641"/>
          </a:xfrm>
        </p:spPr>
        <p:txBody>
          <a:bodyPr>
            <a:normAutofit/>
          </a:bodyPr>
          <a:lstStyle>
            <a:lvl1pPr marL="1714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Ø"/>
              <a:defRPr sz="33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7266929" y="3457113"/>
            <a:ext cx="3027586" cy="7265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2325296" y="2690537"/>
            <a:ext cx="5829344" cy="1197461"/>
          </a:xfrm>
          <a:prstGeom prst="rect">
            <a:avLst/>
          </a:prstGeom>
        </p:spPr>
      </p:pic>
    </p:spTree>
    <p:extLst>
      <p:ext uri="{BB962C8B-B14F-4D97-AF65-F5344CB8AC3E}">
        <p14:creationId xmlns:p14="http://schemas.microsoft.com/office/powerpoint/2010/main" val="25409338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lf_Stud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5816600" cy="5889096"/>
          </a:xfrm>
        </p:spPr>
        <p:txBody>
          <a:bodyPr>
            <a:normAutofit/>
          </a:bodyPr>
          <a:lstStyle>
            <a:lvl1pPr marL="1714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tx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7957" y="3091681"/>
            <a:ext cx="2857500" cy="2857500"/>
          </a:xfrm>
          <a:prstGeom prst="rect">
            <a:avLst/>
          </a:prstGeom>
        </p:spPr>
      </p:pic>
      <p:sp>
        <p:nvSpPr>
          <p:cNvPr id="9" name="TextBox 8"/>
          <p:cNvSpPr txBox="1"/>
          <p:nvPr/>
        </p:nvSpPr>
        <p:spPr>
          <a:xfrm>
            <a:off x="6178550" y="1"/>
            <a:ext cx="2819400" cy="5078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700" dirty="0">
                <a:latin typeface="Franklin Gothic Heavy" panose="020B0903020102020204" pitchFamily="34" charset="0"/>
              </a:rPr>
              <a:t>Self Study</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Title 1"/>
          <p:cNvSpPr>
            <a:spLocks noGrp="1"/>
          </p:cNvSpPr>
          <p:nvPr>
            <p:ph type="title"/>
          </p:nvPr>
        </p:nvSpPr>
        <p:spPr>
          <a:xfrm>
            <a:off x="6194515" y="646331"/>
            <a:ext cx="2784385"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3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72309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yllabu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1714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5143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8572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2001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543050" indent="-171450">
              <a:buClr>
                <a:schemeClr val="accent2">
                  <a:lumMod val="50000"/>
                </a:schemeClr>
              </a:buClr>
              <a:buFont typeface="Wingdings" panose="05000000000000000000" pitchFamily="2" charset="2"/>
              <a:buChar char="v"/>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646331"/>
            <a:ext cx="2317750" cy="209055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646113"/>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0" indent="0" algn="ctr">
              <a:buNone/>
              <a:defRPr sz="3000">
                <a:solidFill>
                  <a:schemeClr val="tx1">
                    <a:lumMod val="85000"/>
                    <a:lumOff val="15000"/>
                  </a:schemeClr>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8514" r="6145"/>
          <a:stretch/>
        </p:blipFill>
        <p:spPr>
          <a:xfrm>
            <a:off x="6660292" y="2786246"/>
            <a:ext cx="2316893" cy="3070858"/>
          </a:xfrm>
          <a:prstGeom prst="rect">
            <a:avLst/>
          </a:prstGeom>
        </p:spPr>
      </p:pic>
    </p:spTree>
    <p:extLst>
      <p:ext uri="{BB962C8B-B14F-4D97-AF65-F5344CB8AC3E}">
        <p14:creationId xmlns:p14="http://schemas.microsoft.com/office/powerpoint/2010/main" val="746379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Mock_Q_Mains">
    <p:bg>
      <p:bgRef idx="1001">
        <a:schemeClr val="bg2"/>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1pPr>
            <a:lvl2pPr marL="9001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2pPr>
            <a:lvl3pPr marL="12430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3pPr>
            <a:lvl4pPr marL="15859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4pPr>
            <a:lvl5pPr marL="1928813" indent="-557213">
              <a:buClr>
                <a:srgbClr val="C00000"/>
              </a:buClr>
              <a:buFont typeface="+mj-lt"/>
              <a:buAutoNum type="arabicParenR"/>
              <a:defRPr sz="3000">
                <a:solidFill>
                  <a:schemeClr val="bg2">
                    <a:lumMod val="25000"/>
                  </a:schemeClr>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16248"/>
          <a:stretch/>
        </p:blipFill>
        <p:spPr>
          <a:xfrm>
            <a:off x="6666471" y="2736884"/>
            <a:ext cx="2312033" cy="2848075"/>
          </a:xfrm>
          <a:prstGeom prst="rect">
            <a:avLst/>
          </a:prstGeom>
        </p:spPr>
      </p:pic>
      <p:sp>
        <p:nvSpPr>
          <p:cNvPr id="2" name="Title 1"/>
          <p:cNvSpPr>
            <a:spLocks noGrp="1"/>
          </p:cNvSpPr>
          <p:nvPr>
            <p:ph type="title"/>
          </p:nvPr>
        </p:nvSpPr>
        <p:spPr>
          <a:xfrm>
            <a:off x="6666470" y="287869"/>
            <a:ext cx="2312033" cy="2409865"/>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3300">
                <a:solidFill>
                  <a:schemeClr val="accent2">
                    <a:lumMod val="50000"/>
                  </a:schemeClr>
                </a:solidFill>
                <a:effectLst/>
              </a:defRPr>
            </a:lvl1pPr>
          </a:lstStyle>
          <a:p>
            <a:r>
              <a:rPr lang="en-US"/>
              <a:t>Click to edit Master title style</a:t>
            </a: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6650" y="5491984"/>
            <a:ext cx="852388" cy="864367"/>
          </a:xfrm>
          <a:prstGeom prst="rect">
            <a:avLst/>
          </a:prstGeom>
        </p:spPr>
      </p:pic>
    </p:spTree>
    <p:extLst>
      <p:ext uri="{BB962C8B-B14F-4D97-AF65-F5344CB8AC3E}">
        <p14:creationId xmlns:p14="http://schemas.microsoft.com/office/powerpoint/2010/main" val="18359439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iz_ANIM_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ln/>
        </p:spPr>
        <p:style>
          <a:lnRef idx="3">
            <a:schemeClr val="lt1"/>
          </a:lnRef>
          <a:fillRef idx="1">
            <a:schemeClr val="accent2"/>
          </a:fillRef>
          <a:effectRef idx="1">
            <a:schemeClr val="accent2"/>
          </a:effectRef>
          <a:fontRef idx="none"/>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Click to 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252388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Quiz_ANIM_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9" name="TextBox 8"/>
          <p:cNvSpPr txBox="1"/>
          <p:nvPr/>
        </p:nvSpPr>
        <p:spPr>
          <a:xfrm>
            <a:off x="1180575" y="6053698"/>
            <a:ext cx="7036594" cy="507831"/>
          </a:xfrm>
          <a:prstGeom prst="rect">
            <a:avLst/>
          </a:prstGeom>
          <a:solidFill>
            <a:schemeClr val="accent6">
              <a:lumMod val="20000"/>
              <a:lumOff val="80000"/>
            </a:schemeClr>
          </a:solidFill>
        </p:spPr>
        <p:txBody>
          <a:bodyPr wrap="square" rtlCol="0">
            <a:spAutoFit/>
          </a:bodyPr>
          <a:lstStyle/>
          <a:p>
            <a:pPr algn="ctr"/>
            <a:r>
              <a:rPr lang="en-US" sz="2700" dirty="0">
                <a:latin typeface="Franklin Gothic Demi Cond" panose="020B0706030402020204" pitchFamily="34" charset="0"/>
              </a:rPr>
              <a:t>1. Skip                     2. Attempt          3. Mark n Review</a:t>
            </a:r>
          </a:p>
        </p:txBody>
      </p:sp>
      <p:sp>
        <p:nvSpPr>
          <p:cNvPr id="7" name="Text Placeholder 6"/>
          <p:cNvSpPr>
            <a:spLocks noGrp="1"/>
          </p:cNvSpPr>
          <p:nvPr>
            <p:ph type="body" sz="quarter" idx="13"/>
          </p:nvPr>
        </p:nvSpPr>
        <p:spPr>
          <a:xfrm>
            <a:off x="31951" y="1"/>
            <a:ext cx="517922" cy="68580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vert270" anchor="ctr">
            <a:noAutofit/>
          </a:bodyPr>
          <a:lstStyle>
            <a:lvl1pPr marL="0" indent="0" algn="ctr">
              <a:buNone/>
              <a:defRPr sz="4500">
                <a:solidFill>
                  <a:schemeClr val="bg1"/>
                </a:solidFill>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Click to edit Master text styles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54522" y="2523068"/>
            <a:ext cx="1180698" cy="3653897"/>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7168" y="1270001"/>
            <a:ext cx="1018667" cy="1358222"/>
          </a:xfrm>
          <a:prstGeom prst="rect">
            <a:avLst/>
          </a:prstGeom>
        </p:spPr>
      </p:pic>
      <p:sp>
        <p:nvSpPr>
          <p:cNvPr id="3" name="Content Placeholder 2"/>
          <p:cNvSpPr>
            <a:spLocks noGrp="1"/>
          </p:cNvSpPr>
          <p:nvPr>
            <p:ph idx="1"/>
          </p:nvPr>
        </p:nvSpPr>
        <p:spPr>
          <a:xfrm>
            <a:off x="628650" y="181233"/>
            <a:ext cx="7886700" cy="5995732"/>
          </a:xfrm>
        </p:spPr>
        <p:txBody>
          <a:bodyPr>
            <a:normAutofit/>
          </a:bodyPr>
          <a:lstStyle>
            <a:lvl1pPr marL="1714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804526">
            <a:off x="8010637" y="5113302"/>
            <a:ext cx="919545" cy="205790"/>
          </a:xfrm>
          <a:prstGeom prst="rect">
            <a:avLst/>
          </a:prstGeom>
        </p:spPr>
      </p:pic>
    </p:spTree>
    <p:extLst>
      <p:ext uri="{BB962C8B-B14F-4D97-AF65-F5344CB8AC3E}">
        <p14:creationId xmlns:p14="http://schemas.microsoft.com/office/powerpoint/2010/main" val="152610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mart_art_No_ANIM">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59" y="914400"/>
            <a:ext cx="8798011" cy="5313405"/>
          </a:xfrm>
        </p:spPr>
        <p:txBody>
          <a:bodyPr>
            <a:normAutofit/>
          </a:bodyPr>
          <a:lstStyle>
            <a:lvl1pPr marL="1714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tx1"/>
                </a:solidFill>
                <a:latin typeface="Franklin Gothic Demi" panose="020B0703020102020204" pitchFamily="34" charset="0"/>
                <a:cs typeface="Segoe UI Semibold" panose="020B07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529ACB-5561-467F-A862-E805CB9B7770}" type="datetimeFigureOut">
              <a:rPr lang="en-US" smtClean="0"/>
              <a:t>28-Jul-16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24AC3-85E6-4622-8C44-AE3317649110}" type="slidenum">
              <a:rPr lang="en-US" smtClean="0"/>
              <a:t>‹#›</a:t>
            </a:fld>
            <a:endParaRPr lang="en-US"/>
          </a:p>
        </p:txBody>
      </p:sp>
      <p:sp>
        <p:nvSpPr>
          <p:cNvPr id="8" name="Title 1"/>
          <p:cNvSpPr>
            <a:spLocks noGrp="1"/>
          </p:cNvSpPr>
          <p:nvPr>
            <p:ph type="title"/>
          </p:nvPr>
        </p:nvSpPr>
        <p:spPr>
          <a:xfrm>
            <a:off x="0" y="93848"/>
            <a:ext cx="9144000" cy="701675"/>
          </a:xfrm>
          <a:prstGeom prst="rect">
            <a:avLst/>
          </a:prstGeom>
          <a:solidFill>
            <a:srgbClr val="0070C0"/>
          </a:solidFill>
          <a:ln w="38100">
            <a:solidFill>
              <a:schemeClr val="accent3">
                <a:lumMod val="40000"/>
                <a:lumOff val="60000"/>
              </a:schemeClr>
            </a:solidFill>
          </a:ln>
        </p:spPr>
        <p:style>
          <a:lnRef idx="2">
            <a:schemeClr val="accent5"/>
          </a:lnRef>
          <a:fillRef idx="1">
            <a:schemeClr val="lt1"/>
          </a:fillRef>
          <a:effectRef idx="0">
            <a:schemeClr val="accent5"/>
          </a:effectRef>
          <a:fontRef idx="none"/>
        </p:style>
        <p:txBody>
          <a:bodyPr>
            <a:normAutofit/>
          </a:bodyPr>
          <a:lstStyle>
            <a:lvl1pPr algn="ctr">
              <a:defRPr sz="4000">
                <a:solidFill>
                  <a:schemeClr val="tx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53471" y="6227804"/>
            <a:ext cx="1770449" cy="593726"/>
          </a:xfrm>
          <a:prstGeom prst="rect">
            <a:avLst/>
          </a:prstGeom>
        </p:spPr>
      </p:pic>
    </p:spTree>
    <p:extLst>
      <p:ext uri="{BB962C8B-B14F-4D97-AF65-F5344CB8AC3E}">
        <p14:creationId xmlns:p14="http://schemas.microsoft.com/office/powerpoint/2010/main" val="190324643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ENEFITS_Anim_1">
    <p:bg>
      <p:bgPr>
        <a:solidFill>
          <a:schemeClr val="accent4">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24071"/>
            <a:ext cx="2317354" cy="303784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none"/>
        </p:style>
        <p:txBody>
          <a:bodyPr>
            <a:noAutofit/>
          </a:bodyPr>
          <a:lstStyle>
            <a:lvl1pPr>
              <a:defRPr sz="2400">
                <a:solidFill>
                  <a:schemeClr val="bg1">
                    <a:lumMod val="95000"/>
                    <a:lumOff val="5000"/>
                  </a:schemeClr>
                </a:solidFill>
                <a:latin typeface="Franklin Gothic Demi Cond" panose="020B0706030402020204" pitchFamily="34" charset="0"/>
              </a:defRPr>
            </a:lvl1pPr>
            <a:lvl2pPr>
              <a:defRPr sz="2400">
                <a:solidFill>
                  <a:schemeClr val="bg1">
                    <a:lumMod val="95000"/>
                    <a:lumOff val="5000"/>
                  </a:schemeClr>
                </a:solidFill>
                <a:latin typeface="Franklin Gothic Demi Cond" panose="020B0706030402020204" pitchFamily="34" charset="0"/>
              </a:defRPr>
            </a:lvl2pPr>
            <a:lvl3pPr>
              <a:defRPr sz="2400">
                <a:solidFill>
                  <a:schemeClr val="bg1">
                    <a:lumMod val="95000"/>
                    <a:lumOff val="5000"/>
                  </a:schemeClr>
                </a:solidFill>
                <a:latin typeface="Franklin Gothic Demi Cond" panose="020B0706030402020204" pitchFamily="34" charset="0"/>
              </a:defRPr>
            </a:lvl3pPr>
            <a:lvl4pPr>
              <a:defRPr sz="2400">
                <a:solidFill>
                  <a:schemeClr val="bg1">
                    <a:lumMod val="95000"/>
                    <a:lumOff val="5000"/>
                  </a:schemeClr>
                </a:solidFill>
                <a:latin typeface="Franklin Gothic Demi Cond" panose="020B0706030402020204" pitchFamily="34" charset="0"/>
              </a:defRPr>
            </a:lvl4pPr>
            <a:lvl5pPr>
              <a:defRPr sz="2400">
                <a:solidFill>
                  <a:schemeClr val="bg1">
                    <a:lumMod val="95000"/>
                    <a:lumOff val="5000"/>
                  </a:schemeClr>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1pPr>
            <a:lvl2pPr marL="5143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2pPr>
            <a:lvl3pPr marL="8572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3pPr>
            <a:lvl4pPr marL="12001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4pPr>
            <a:lvl5pPr marL="1543050" indent="-171450">
              <a:buClr>
                <a:srgbClr val="92D050"/>
              </a:buClr>
              <a:buFont typeface="Wingdings" panose="05000000000000000000" pitchFamily="2" charset="2"/>
              <a:buChar char="ü"/>
              <a:defRPr sz="4000">
                <a:solidFill>
                  <a:schemeClr val="tx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1033517"/>
            <a:ext cx="2317750" cy="2090552"/>
          </a:xfrm>
          <a:prstGeom prst="rect">
            <a:avLst/>
          </a:prstGeom>
          <a:solidFill>
            <a:srgbClr val="F5FAF4"/>
          </a:solidFill>
          <a:ln/>
        </p:spPr>
        <p:style>
          <a:lnRef idx="2">
            <a:schemeClr val="accent4"/>
          </a:lnRef>
          <a:fillRef idx="1">
            <a:schemeClr val="lt1"/>
          </a:fillRef>
          <a:effectRef idx="0">
            <a:schemeClr val="accent4"/>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1033514"/>
          </a:xfrm>
          <a:solidFill>
            <a:schemeClr val="accent4">
              <a:lumMod val="75000"/>
            </a:schemeClr>
          </a:solidFill>
          <a:ln>
            <a:solidFill>
              <a:schemeClr val="accent4">
                <a:lumMod val="75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2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38929819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finition_anim_0">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1150" y="3031524"/>
            <a:ext cx="2317354" cy="2702014"/>
          </a:xfrm>
          <a:prstGeom prst="rect">
            <a:avLst/>
          </a:prstGeom>
        </p:spPr>
      </p:pic>
      <p:sp>
        <p:nvSpPr>
          <p:cNvPr id="3" name="Content Placeholder 2"/>
          <p:cNvSpPr>
            <a:spLocks noGrp="1"/>
          </p:cNvSpPr>
          <p:nvPr>
            <p:ph idx="1"/>
          </p:nvPr>
        </p:nvSpPr>
        <p:spPr>
          <a:xfrm>
            <a:off x="149278" y="155849"/>
            <a:ext cx="6483243" cy="5975538"/>
          </a:xfrm>
        </p:spPr>
        <p:txBody>
          <a:bodyPr>
            <a:normAutofit/>
          </a:bodyPr>
          <a:lstStyle>
            <a:lvl1pPr marL="1714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1pPr>
            <a:lvl2pPr marL="5143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2pPr>
            <a:lvl3pPr marL="8572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3pPr>
            <a:lvl4pPr marL="12001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4pPr>
            <a:lvl5pPr marL="1543050" indent="-171450">
              <a:buClr>
                <a:schemeClr val="accent4">
                  <a:lumMod val="50000"/>
                </a:schemeClr>
              </a:buClr>
              <a:buFont typeface="Wingdings" panose="05000000000000000000" pitchFamily="2" charset="2"/>
              <a:buChar char="Ø"/>
              <a:defRPr sz="4400">
                <a:solidFill>
                  <a:schemeClr val="bg1">
                    <a:lumMod val="85000"/>
                    <a:lumOff val="15000"/>
                  </a:schemeClr>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646330"/>
            <a:ext cx="2317750" cy="2385193"/>
          </a:xfrm>
          <a:prstGeom prst="rect">
            <a:avLst/>
          </a:prstGeom>
          <a:ln/>
        </p:spPr>
        <p:style>
          <a:lnRef idx="1">
            <a:schemeClr val="accent4"/>
          </a:lnRef>
          <a:fillRef idx="2">
            <a:schemeClr val="accent4"/>
          </a:fillRef>
          <a:effectRef idx="1">
            <a:schemeClr val="accent4"/>
          </a:effectRef>
          <a:fontRef idx="none"/>
        </p:style>
        <p:txBody>
          <a:bodyPr>
            <a:noAutofit/>
          </a:bodyPr>
          <a:lstStyle>
            <a:lvl1pPr algn="ctr">
              <a:defRPr sz="36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204665"/>
            <a:ext cx="2229014" cy="674229"/>
          </a:xfrm>
          <a:prstGeom prst="rect">
            <a:avLst/>
          </a:prstGeom>
        </p:spPr>
      </p:pic>
      <p:sp>
        <p:nvSpPr>
          <p:cNvPr id="18" name="Text Placeholder 17"/>
          <p:cNvSpPr>
            <a:spLocks noGrp="1"/>
          </p:cNvSpPr>
          <p:nvPr>
            <p:ph type="body" sz="quarter" idx="13" hasCustomPrompt="1"/>
          </p:nvPr>
        </p:nvSpPr>
        <p:spPr>
          <a:xfrm>
            <a:off x="6661548" y="1"/>
            <a:ext cx="2316956" cy="646113"/>
          </a:xfrm>
          <a:solidFill>
            <a:schemeClr val="accent4">
              <a:lumMod val="75000"/>
            </a:schemeClr>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tx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dirty="0"/>
              <a:t>Definition</a:t>
            </a:r>
          </a:p>
        </p:txBody>
      </p:sp>
      <p:sp>
        <p:nvSpPr>
          <p:cNvPr id="11" name="Rectangular Callout 10"/>
          <p:cNvSpPr/>
          <p:nvPr/>
        </p:nvSpPr>
        <p:spPr>
          <a:xfrm>
            <a:off x="6661150" y="5748165"/>
            <a:ext cx="2317354" cy="456501"/>
          </a:xfrm>
          <a:prstGeom prst="wedgeRectCallout">
            <a:avLst>
              <a:gd name="adj1" fmla="val 17348"/>
              <a:gd name="adj2" fmla="val -148051"/>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x-none" sz="1800" dirty="0"/>
              <a:t>रट्टा मारो जिंदाबाद!</a:t>
            </a:r>
            <a:endParaRPr lang="en-US" sz="1800" dirty="0"/>
          </a:p>
        </p:txBody>
      </p:sp>
    </p:spTree>
    <p:extLst>
      <p:ext uri="{BB962C8B-B14F-4D97-AF65-F5344CB8AC3E}">
        <p14:creationId xmlns:p14="http://schemas.microsoft.com/office/powerpoint/2010/main" val="1219687119"/>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olity">
    <p:bg>
      <p:bgPr>
        <a:solidFill>
          <a:schemeClr val="accent5">
            <a:lumMod val="50000"/>
          </a:schemeClr>
        </a:solidFill>
        <a:effectLst/>
      </p:bgPr>
    </p:bg>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6661150" y="3113903"/>
            <a:ext cx="2317354" cy="3063060"/>
          </a:xfrm>
          <a:prstGeom prst="rect">
            <a:avLst/>
          </a:prstGeom>
          <a:ln/>
        </p:spPr>
        <p:style>
          <a:lnRef idx="2">
            <a:schemeClr val="accent6"/>
          </a:lnRef>
          <a:fillRef idx="1">
            <a:schemeClr val="lt1"/>
          </a:fillRef>
          <a:effectRef idx="0">
            <a:schemeClr val="accent6"/>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6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947351"/>
            <a:ext cx="2317750" cy="2166552"/>
          </a:xfrm>
          <a:prstGeom prst="rec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50"/>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414775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nfo_Anim_1">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3023286"/>
            <a:ext cx="2303755" cy="3153677"/>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347063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Info_Anim_0">
    <p:bg>
      <p:bgPr>
        <a:solidFill>
          <a:schemeClr val="accent1">
            <a:lumMod val="50000"/>
          </a:schemeClr>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4911" y="2933592"/>
            <a:ext cx="2303755" cy="3243371"/>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mj-lt"/>
              <a:buAutoNum type="arabicPeriod"/>
              <a:defRPr sz="44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78227" y="934377"/>
            <a:ext cx="2297096"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149" y="1"/>
            <a:ext cx="2314174" cy="934376"/>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35132572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Red_Problems">
    <p:bg>
      <p:bgPr>
        <a:solidFill>
          <a:srgbClr val="4C0000"/>
        </a:solidFill>
        <a:effectLst/>
      </p:bgPr>
    </p:bg>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6661150" y="3286897"/>
            <a:ext cx="2317354" cy="2890066"/>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2400">
                <a:latin typeface="Franklin Gothic Demi Cond" panose="020B0706030402020204" pitchFamily="34" charset="0"/>
              </a:defRPr>
            </a:lvl1pPr>
            <a:lvl2pPr>
              <a:defRPr sz="2400">
                <a:latin typeface="Franklin Gothic Demi Cond" panose="020B0706030402020204" pitchFamily="34" charset="0"/>
              </a:defRPr>
            </a:lvl2pPr>
            <a:lvl3pPr>
              <a:defRPr sz="2400">
                <a:latin typeface="Franklin Gothic Demi Cond" panose="020B0706030402020204" pitchFamily="34" charset="0"/>
              </a:defRPr>
            </a:lvl3pPr>
            <a:lvl4pPr>
              <a:defRPr sz="2400">
                <a:latin typeface="Franklin Gothic Demi Cond" panose="020B0706030402020204" pitchFamily="34" charset="0"/>
              </a:defRPr>
            </a:lvl4pPr>
            <a:lvl5pPr>
              <a:defRPr sz="2400">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idx="1"/>
          </p:nvPr>
        </p:nvSpPr>
        <p:spPr>
          <a:xfrm>
            <a:off x="241300" y="287868"/>
            <a:ext cx="6373748" cy="5889096"/>
          </a:xfrm>
        </p:spPr>
        <p:txBody>
          <a:bodyPr>
            <a:normAutofit/>
          </a:bodyPr>
          <a:lstStyle>
            <a:lvl1pPr marL="5572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1pPr>
            <a:lvl2pPr marL="9001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2pPr>
            <a:lvl3pPr marL="12430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3pPr>
            <a:lvl4pPr marL="15859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4pPr>
            <a:lvl5pPr marL="1928813" indent="-557213">
              <a:buClr>
                <a:srgbClr val="FFC000"/>
              </a:buClr>
              <a:buFontTx/>
              <a:buBlip>
                <a:blip r:embed="rId2"/>
              </a:buBlip>
              <a:defRPr sz="4000">
                <a:solidFill>
                  <a:schemeClr val="bg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940958"/>
            <a:ext cx="2317354" cy="2345938"/>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0"/>
            <a:ext cx="2316956" cy="940957"/>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4288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phone-short-title-anim-0">
    <p:bg>
      <p:bgPr>
        <a:solidFill>
          <a:srgbClr val="303030"/>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7960" y="448188"/>
            <a:ext cx="2523341" cy="5818469"/>
          </a:xfrm>
          <a:prstGeom prst="rect">
            <a:avLst/>
          </a:prstGeom>
        </p:spPr>
      </p:pic>
      <p:sp>
        <p:nvSpPr>
          <p:cNvPr id="3" name="Content Placeholder 2"/>
          <p:cNvSpPr>
            <a:spLocks noGrp="1"/>
          </p:cNvSpPr>
          <p:nvPr>
            <p:ph idx="1"/>
          </p:nvPr>
        </p:nvSpPr>
        <p:spPr>
          <a:xfrm>
            <a:off x="241300" y="287868"/>
            <a:ext cx="6296660" cy="5889096"/>
          </a:xfrm>
        </p:spPr>
        <p:txBody>
          <a:bodyPr>
            <a:normAutofit/>
          </a:bodyPr>
          <a:lstStyle>
            <a:lvl1pPr marL="5572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1pPr>
            <a:lvl2pPr marL="9001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2pPr>
            <a:lvl3pPr marL="12430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3pPr>
            <a:lvl4pPr marL="15859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4pPr>
            <a:lvl5pPr marL="1928813" indent="-557213">
              <a:buClr>
                <a:srgbClr val="FFC000"/>
              </a:buClr>
              <a:buFont typeface="Wingdings" panose="05000000000000000000" pitchFamily="2" charset="2"/>
              <a:buChar char="v"/>
              <a:defRPr sz="3600">
                <a:solidFill>
                  <a:schemeClr val="tx1"/>
                </a:solidFill>
                <a:latin typeface="Franklin Gothic Medium Cond" panose="020B06060304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6" name="Content Placeholder 15"/>
          <p:cNvSpPr>
            <a:spLocks noGrp="1"/>
          </p:cNvSpPr>
          <p:nvPr>
            <p:ph sz="quarter" idx="12"/>
          </p:nvPr>
        </p:nvSpPr>
        <p:spPr>
          <a:xfrm>
            <a:off x="6748308" y="1982680"/>
            <a:ext cx="2102644" cy="3462188"/>
          </a:xfrm>
          <a:solidFill>
            <a:schemeClr val="accent2">
              <a:lumMod val="20000"/>
              <a:lumOff val="80000"/>
            </a:schemeClr>
          </a:solidFill>
        </p:spPr>
        <p:txBody>
          <a:bodyPr>
            <a:normAutofit/>
          </a:bodyPr>
          <a:lstStyle>
            <a:lvl1pPr>
              <a:defRPr sz="2800">
                <a:solidFill>
                  <a:schemeClr val="bg1">
                    <a:lumMod val="85000"/>
                    <a:lumOff val="15000"/>
                  </a:schemeClr>
                </a:solidFill>
                <a:latin typeface="Franklin Gothic Medium Cond" panose="020B0606030402020204" pitchFamily="34" charset="0"/>
              </a:defRPr>
            </a:lvl1pPr>
            <a:lvl2pPr>
              <a:defRPr sz="2400">
                <a:solidFill>
                  <a:schemeClr val="bg1">
                    <a:lumMod val="85000"/>
                    <a:lumOff val="15000"/>
                  </a:schemeClr>
                </a:solidFill>
                <a:latin typeface="Franklin Gothic Medium Cond" panose="020B0606030402020204" pitchFamily="34" charset="0"/>
              </a:defRPr>
            </a:lvl2pPr>
            <a:lvl3pPr>
              <a:defRPr sz="1800">
                <a:solidFill>
                  <a:schemeClr val="bg1">
                    <a:lumMod val="85000"/>
                    <a:lumOff val="15000"/>
                  </a:schemeClr>
                </a:solidFill>
                <a:latin typeface="Franklin Gothic Medium Cond" panose="020B0606030402020204" pitchFamily="34" charset="0"/>
              </a:defRPr>
            </a:lvl3pPr>
            <a:lvl4pPr>
              <a:defRPr sz="1600">
                <a:solidFill>
                  <a:schemeClr val="bg1">
                    <a:lumMod val="85000"/>
                    <a:lumOff val="15000"/>
                  </a:schemeClr>
                </a:solidFill>
                <a:latin typeface="Franklin Gothic Medium Cond" panose="020B0606030402020204" pitchFamily="34" charset="0"/>
              </a:defRPr>
            </a:lvl4pPr>
            <a:lvl5pPr>
              <a:defRPr sz="1600">
                <a:solidFill>
                  <a:schemeClr val="bg1">
                    <a:lumMod val="85000"/>
                    <a:lumOff val="15000"/>
                  </a:schemeClr>
                </a:solidFill>
                <a:latin typeface="Franklin Gothic Medium Cond" panose="020B06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748307" y="1217589"/>
            <a:ext cx="2147347" cy="765091"/>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algn="ctr">
              <a:defRPr sz="2400"/>
            </a:lvl1pPr>
          </a:lstStyle>
          <a:p>
            <a:r>
              <a:rPr lang="en-US"/>
              <a:t>Click to edit Master title style</a:t>
            </a:r>
          </a:p>
        </p:txBody>
      </p:sp>
    </p:spTree>
    <p:extLst>
      <p:ext uri="{BB962C8B-B14F-4D97-AF65-F5344CB8AC3E}">
        <p14:creationId xmlns:p14="http://schemas.microsoft.com/office/powerpoint/2010/main" val="4115662848"/>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61149" y="1783664"/>
            <a:ext cx="2317354" cy="4052204"/>
          </a:xfrm>
          <a:prstGeom prst="rect">
            <a:avLst/>
          </a:prstGeom>
        </p:spPr>
      </p:pic>
      <p:sp>
        <p:nvSpPr>
          <p:cNvPr id="3" name="Content Placeholder 2"/>
          <p:cNvSpPr>
            <a:spLocks noGrp="1"/>
          </p:cNvSpPr>
          <p:nvPr>
            <p:ph idx="1"/>
          </p:nvPr>
        </p:nvSpPr>
        <p:spPr>
          <a:xfrm>
            <a:off x="241300" y="287868"/>
            <a:ext cx="6373748" cy="5889096"/>
          </a:xfrm>
        </p:spPr>
        <p:txBody>
          <a:bodyPr>
            <a:normAutofit/>
          </a:bodyPr>
          <a:lstStyle>
            <a:lvl1pPr marL="1714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1pPr>
            <a:lvl2pPr marL="5143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2pPr>
            <a:lvl3pPr marL="8572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3pPr>
            <a:lvl4pPr marL="12001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4pPr>
            <a:lvl5pPr marL="1543050" indent="-171450">
              <a:buClr>
                <a:srgbClr val="FFC000"/>
              </a:buClr>
              <a:buFont typeface="Wingdings" panose="05000000000000000000" pitchFamily="2" charset="2"/>
              <a:buChar char="q"/>
              <a:defRPr sz="3000">
                <a:solidFill>
                  <a:schemeClr val="bg1"/>
                </a:solidFill>
                <a:latin typeface="Franklin Gothic Demi" panose="020B0703020102020204" pitchFamily="34" charset="0"/>
                <a:cs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D4093-9501-684A-BBF1-841D1DE69BB1}" type="datetimeFigureOut">
              <a:rPr lang="en-US" smtClean="0"/>
              <a:t>28-Jul-16</a:t>
            </a:fld>
            <a:endParaRPr lang="en-US"/>
          </a:p>
        </p:txBody>
      </p:sp>
      <p:sp>
        <p:nvSpPr>
          <p:cNvPr id="6" name="Slide Number Placeholder 5"/>
          <p:cNvSpPr>
            <a:spLocks noGrp="1"/>
          </p:cNvSpPr>
          <p:nvPr>
            <p:ph type="sldNum" sz="quarter" idx="12"/>
          </p:nvPr>
        </p:nvSpPr>
        <p:spPr/>
        <p:txBody>
          <a:bodyPr/>
          <a:lstStyle/>
          <a:p>
            <a:fld id="{62A5A21B-AF4F-9D44-9891-92E1CD0FB2B1}" type="slidenum">
              <a:rPr lang="en-US" smtClean="0"/>
              <a:t>‹#›</a:t>
            </a:fld>
            <a:endParaRPr lang="en-US"/>
          </a:p>
        </p:txBody>
      </p:sp>
      <p:sp>
        <p:nvSpPr>
          <p:cNvPr id="8" name="Title 1"/>
          <p:cNvSpPr>
            <a:spLocks noGrp="1"/>
          </p:cNvSpPr>
          <p:nvPr>
            <p:ph type="title"/>
          </p:nvPr>
        </p:nvSpPr>
        <p:spPr>
          <a:xfrm>
            <a:off x="6661150" y="947350"/>
            <a:ext cx="2317354" cy="197364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3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18" name="Text Placeholder 17"/>
          <p:cNvSpPr>
            <a:spLocks noGrp="1"/>
          </p:cNvSpPr>
          <p:nvPr>
            <p:ph type="body" sz="quarter" idx="13"/>
          </p:nvPr>
        </p:nvSpPr>
        <p:spPr>
          <a:xfrm>
            <a:off x="6661548" y="1"/>
            <a:ext cx="2316956" cy="947349"/>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chor="ctr">
            <a:noAutofit/>
          </a:bodyPr>
          <a:lstStyle>
            <a:lvl1pPr marL="0" indent="0" algn="ctr">
              <a:buNone/>
              <a:defRPr sz="3000">
                <a:solidFill>
                  <a:schemeClr val="bg1"/>
                </a:solidFill>
                <a:latin typeface="Franklin Gothic Demi Cond" panose="020B0706030402020204" pitchFamily="34" charset="0"/>
              </a:defRPr>
            </a:lvl1pPr>
            <a:lvl2pPr>
              <a:defRPr sz="2700">
                <a:solidFill>
                  <a:schemeClr val="bg1"/>
                </a:solidFill>
                <a:latin typeface="Franklin Gothic Demi Cond" panose="020B0706030402020204" pitchFamily="34" charset="0"/>
              </a:defRPr>
            </a:lvl2pPr>
            <a:lvl3pPr>
              <a:defRPr sz="2400">
                <a:solidFill>
                  <a:schemeClr val="bg1"/>
                </a:solidFill>
                <a:latin typeface="Franklin Gothic Demi Cond" panose="020B0706030402020204" pitchFamily="34" charset="0"/>
              </a:defRPr>
            </a:lvl3pPr>
            <a:lvl4pPr>
              <a:defRPr sz="2100">
                <a:solidFill>
                  <a:schemeClr val="bg1"/>
                </a:solidFill>
                <a:latin typeface="Franklin Gothic Demi Cond" panose="020B0706030402020204" pitchFamily="34" charset="0"/>
              </a:defRPr>
            </a:lvl4pPr>
            <a:lvl5pPr>
              <a:defRPr sz="2100">
                <a:solidFill>
                  <a:schemeClr val="bg1"/>
                </a:solidFill>
                <a:latin typeface="Franklin Gothic Demi Cond" panose="020B0706030402020204" pitchFamily="34" charset="0"/>
              </a:defRPr>
            </a:lvl5pPr>
          </a:lstStyle>
          <a:p>
            <a:pPr lvl="0"/>
            <a:r>
              <a:rPr lang="en-US"/>
              <a:t>Click to edit Master text styles</a:t>
            </a:r>
          </a:p>
        </p:txBody>
      </p:sp>
    </p:spTree>
    <p:extLst>
      <p:ext uri="{BB962C8B-B14F-4D97-AF65-F5344CB8AC3E}">
        <p14:creationId xmlns:p14="http://schemas.microsoft.com/office/powerpoint/2010/main" val="228392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020035"/>
            <a:ext cx="3886200" cy="5156929"/>
          </a:xfrm>
          <a:solidFill>
            <a:schemeClr val="tx1"/>
          </a:solidFill>
          <a:ln w="76200">
            <a:solidFill>
              <a:srgbClr val="92D05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20035"/>
            <a:ext cx="3886200" cy="5156929"/>
          </a:xfrm>
          <a:solidFill>
            <a:schemeClr val="tx1"/>
          </a:solidFill>
          <a:ln w="76200">
            <a:solidFill>
              <a:srgbClr val="00B0F0"/>
            </a:solidFill>
          </a:ln>
        </p:spPr>
        <p:txBody>
          <a:bodyPr>
            <a:normAutofit/>
          </a:bodyPr>
          <a:lstStyle>
            <a:lvl1pPr>
              <a:defRPr sz="2700">
                <a:solidFill>
                  <a:schemeClr val="bg1"/>
                </a:solidFill>
                <a:latin typeface="Franklin Gothic Demi" panose="020B0703020102020204" pitchFamily="34" charset="0"/>
              </a:defRPr>
            </a:lvl1pPr>
            <a:lvl2pPr>
              <a:defRPr sz="2700">
                <a:solidFill>
                  <a:schemeClr val="bg1"/>
                </a:solidFill>
                <a:latin typeface="Franklin Gothic Demi" panose="020B0703020102020204" pitchFamily="34" charset="0"/>
              </a:defRPr>
            </a:lvl2pPr>
            <a:lvl3pPr>
              <a:defRPr sz="2700">
                <a:solidFill>
                  <a:schemeClr val="bg1"/>
                </a:solidFill>
                <a:latin typeface="Franklin Gothic Demi" panose="020B0703020102020204" pitchFamily="34" charset="0"/>
              </a:defRPr>
            </a:lvl3pPr>
            <a:lvl4pPr>
              <a:defRPr sz="2700">
                <a:solidFill>
                  <a:schemeClr val="bg1"/>
                </a:solidFill>
                <a:latin typeface="Franklin Gothic Demi" panose="020B0703020102020204" pitchFamily="34" charset="0"/>
              </a:defRPr>
            </a:lvl4pPr>
            <a:lvl5pPr>
              <a:defRPr sz="2700">
                <a:solidFill>
                  <a:schemeClr val="bg1"/>
                </a:solidFill>
                <a:latin typeface="Franklin Gothic Demi" panose="020B07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CD4093-9501-684A-BBF1-841D1DE69BB1}" type="datetimeFigureOut">
              <a:rPr lang="en-US" smtClean="0"/>
              <a:t>28-Jul-16</a:t>
            </a:fld>
            <a:endParaRPr lang="en-US"/>
          </a:p>
        </p:txBody>
      </p:sp>
      <p:sp>
        <p:nvSpPr>
          <p:cNvPr id="7" name="Slide Number Placeholder 6"/>
          <p:cNvSpPr>
            <a:spLocks noGrp="1"/>
          </p:cNvSpPr>
          <p:nvPr>
            <p:ph type="sldNum" sz="quarter" idx="12"/>
          </p:nvPr>
        </p:nvSpPr>
        <p:spPr/>
        <p:txBody>
          <a:bodyPr/>
          <a:lstStyle/>
          <a:p>
            <a:fld id="{62A5A21B-AF4F-9D44-9891-92E1CD0FB2B1}" type="slidenum">
              <a:rPr lang="en-US" smtClean="0"/>
              <a:t>‹#›</a:t>
            </a:fld>
            <a:endParaRPr lang="en-US"/>
          </a:p>
        </p:txBody>
      </p:sp>
      <p:sp>
        <p:nvSpPr>
          <p:cNvPr id="10" name="Title 1"/>
          <p:cNvSpPr>
            <a:spLocks noGrp="1"/>
          </p:cNvSpPr>
          <p:nvPr>
            <p:ph type="title"/>
          </p:nvPr>
        </p:nvSpPr>
        <p:spPr>
          <a:xfrm>
            <a:off x="628650" y="93848"/>
            <a:ext cx="78867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8" name="Straight Connector 7"/>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76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233488"/>
            <a:ext cx="3868340"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3868340"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6CD4093-9501-684A-BBF1-841D1DE69BB1}" type="datetimeFigureOut">
              <a:rPr lang="en-US" smtClean="0"/>
              <a:t>28-Jul-16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2A5A21B-AF4F-9D44-9891-92E1CD0FB2B1}"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Tree>
    <p:extLst>
      <p:ext uri="{BB962C8B-B14F-4D97-AF65-F5344CB8AC3E}">
        <p14:creationId xmlns:p14="http://schemas.microsoft.com/office/powerpoint/2010/main" val="139042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0" y="93848"/>
            <a:ext cx="9144000" cy="701675"/>
          </a:xfrm>
          <a:prstGeom prst="rect">
            <a:avLst/>
          </a:prstGeom>
          <a:solidFill>
            <a:srgbClr val="D00054"/>
          </a:solidFill>
          <a:ln w="38100">
            <a:solidFill>
              <a:schemeClr val="accent2">
                <a:lumMod val="40000"/>
                <a:lumOff val="60000"/>
              </a:schemeClr>
            </a:solidFill>
          </a:ln>
        </p:spPr>
        <p:style>
          <a:lnRef idx="1">
            <a:schemeClr val="accent2"/>
          </a:lnRef>
          <a:fillRef idx="3">
            <a:schemeClr val="accent2"/>
          </a:fillRef>
          <a:effectRef idx="2">
            <a:schemeClr val="accent2"/>
          </a:effectRef>
          <a:fontRef idx="none"/>
        </p:style>
        <p:txBody>
          <a:bodyPr>
            <a:normAutofit/>
          </a:bodyPr>
          <a:lstStyle>
            <a:lvl1pPr algn="ctr">
              <a:defRPr sz="4000">
                <a:solidFill>
                  <a:schemeClr val="bg1"/>
                </a:solidFill>
                <a:effectLst>
                  <a:outerShdw blurRad="38100" dist="38100" dir="2700000" algn="tl">
                    <a:srgbClr val="000000">
                      <a:alpha val="43137"/>
                    </a:srgbClr>
                  </a:outerShdw>
                </a:effectLst>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4308" y="6270378"/>
            <a:ext cx="1752249" cy="587623"/>
          </a:xfrm>
          <a:prstGeom prst="rect">
            <a:avLst/>
          </a:prstGeom>
        </p:spPr>
      </p:pic>
    </p:spTree>
    <p:extLst>
      <p:ext uri="{BB962C8B-B14F-4D97-AF65-F5344CB8AC3E}">
        <p14:creationId xmlns:p14="http://schemas.microsoft.com/office/powerpoint/2010/main" val="138576021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795524"/>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5801"/>
            <a:ext cx="3868340" cy="4255559"/>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955801"/>
            <a:ext cx="3868340" cy="4233863"/>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6CD4093-9501-684A-BBF1-841D1DE69BB1}" type="datetimeFigureOut">
              <a:rPr lang="en-US" smtClean="0"/>
              <a:t>28-Jul-16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2A5A21B-AF4F-9D44-9891-92E1CD0FB2B1}" type="slidenum">
              <a:rPr lang="en-US" smtClean="0"/>
              <a:t>‹#›</a:t>
            </a:fld>
            <a:endParaRPr lang="en-US"/>
          </a:p>
        </p:txBody>
      </p:sp>
      <p:sp>
        <p:nvSpPr>
          <p:cNvPr id="11" name="Text Placeholder 2"/>
          <p:cNvSpPr>
            <a:spLocks noGrp="1"/>
          </p:cNvSpPr>
          <p:nvPr>
            <p:ph type="body" idx="13"/>
          </p:nvPr>
        </p:nvSpPr>
        <p:spPr>
          <a:xfrm>
            <a:off x="4647010" y="795524"/>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628650" y="93848"/>
            <a:ext cx="78867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cxnSp>
        <p:nvCxnSpPr>
          <p:cNvPr id="14" name="Straight Connector 13"/>
          <p:cNvCxnSpPr/>
          <p:nvPr/>
        </p:nvCxnSpPr>
        <p:spPr>
          <a:xfrm flipH="1">
            <a:off x="4565650" y="1066800"/>
            <a:ext cx="6350"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93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94906"/>
            <a:ext cx="3868340"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84150" y="1233488"/>
            <a:ext cx="4314032" cy="4977872"/>
          </a:xfrm>
        </p:spPr>
        <p:txBody>
          <a:bodyPr>
            <a:normAutofit/>
          </a:bodyPr>
          <a:lstStyle>
            <a:lvl1pPr marL="1714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1pPr>
            <a:lvl2pPr marL="5143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2pPr>
            <a:lvl3pPr marL="8572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3pPr>
            <a:lvl4pPr marL="12001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4pPr>
            <a:lvl5pPr marL="1543050" indent="-171450">
              <a:buClr>
                <a:srgbClr val="00B050"/>
              </a:buClr>
              <a:buFont typeface="Wingdings" panose="05000000000000000000" pitchFamily="2" charset="2"/>
              <a:buChar char="q"/>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7010" y="1233489"/>
            <a:ext cx="4312841" cy="4956175"/>
          </a:xfrm>
        </p:spPr>
        <p:txBody>
          <a:bodyPr>
            <a:normAutofit/>
          </a:bodyPr>
          <a:lstStyle>
            <a:lvl1pPr marL="171450" indent="-171450">
              <a:buClr>
                <a:srgbClr val="FFC000"/>
              </a:buClr>
              <a:buFont typeface="Wingdings" panose="05000000000000000000" pitchFamily="2" charset="2"/>
              <a:buChar char="§"/>
              <a:defRPr sz="2700">
                <a:solidFill>
                  <a:schemeClr val="bg1"/>
                </a:solidFill>
                <a:latin typeface="Franklin Gothic Demi Cond" panose="020B0706030402020204" pitchFamily="34" charset="0"/>
              </a:defRPr>
            </a:lvl1pPr>
            <a:lvl2pPr>
              <a:buClr>
                <a:srgbClr val="FFC000"/>
              </a:buClr>
              <a:defRPr sz="2700">
                <a:solidFill>
                  <a:schemeClr val="bg1"/>
                </a:solidFill>
                <a:latin typeface="Franklin Gothic Demi Cond" panose="020B0706030402020204" pitchFamily="34" charset="0"/>
              </a:defRPr>
            </a:lvl2pPr>
            <a:lvl3pPr>
              <a:buClr>
                <a:srgbClr val="FFC000"/>
              </a:buClr>
              <a:defRPr sz="2700">
                <a:solidFill>
                  <a:schemeClr val="bg1"/>
                </a:solidFill>
                <a:latin typeface="Franklin Gothic Demi Cond" panose="020B0706030402020204" pitchFamily="34" charset="0"/>
              </a:defRPr>
            </a:lvl3pPr>
            <a:lvl4pPr>
              <a:buClr>
                <a:srgbClr val="FFC000"/>
              </a:buClr>
              <a:defRPr sz="2700">
                <a:solidFill>
                  <a:schemeClr val="bg1"/>
                </a:solidFill>
                <a:latin typeface="Franklin Gothic Demi Cond" panose="020B0706030402020204" pitchFamily="34" charset="0"/>
              </a:defRPr>
            </a:lvl4pPr>
            <a:lvl5pPr>
              <a:buClr>
                <a:srgbClr val="FFC000"/>
              </a:buClr>
              <a:defRPr sz="2700">
                <a:solidFill>
                  <a:schemeClr val="bg1"/>
                </a:solidFill>
                <a:latin typeface="Franklin Gothic Demi Cond" panose="020B07060304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F6CD4093-9501-684A-BBF1-841D1DE69BB1}" type="datetimeFigureOut">
              <a:rPr lang="en-US" smtClean="0"/>
              <a:t>28-Jul-16</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62A5A21B-AF4F-9D44-9891-92E1CD0FB2B1}" type="slidenum">
              <a:rPr lang="en-US" smtClean="0"/>
              <a:t>‹#›</a:t>
            </a:fld>
            <a:endParaRPr lang="en-US"/>
          </a:p>
        </p:txBody>
      </p:sp>
      <p:sp>
        <p:nvSpPr>
          <p:cNvPr id="11" name="Text Placeholder 2"/>
          <p:cNvSpPr>
            <a:spLocks noGrp="1"/>
          </p:cNvSpPr>
          <p:nvPr>
            <p:ph type="body" idx="13"/>
          </p:nvPr>
        </p:nvSpPr>
        <p:spPr>
          <a:xfrm>
            <a:off x="4647010" y="94906"/>
            <a:ext cx="3868340"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27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5" name="Straight Connector 4"/>
          <p:cNvCxnSpPr/>
          <p:nvPr/>
        </p:nvCxnSpPr>
        <p:spPr>
          <a:xfrm flipH="1">
            <a:off x="4565650" y="1066800"/>
            <a:ext cx="6350"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0900" y="6131387"/>
            <a:ext cx="2229014" cy="747508"/>
          </a:xfrm>
          <a:prstGeom prst="rect">
            <a:avLst/>
          </a:prstGeom>
        </p:spPr>
      </p:pic>
      <p:sp>
        <p:nvSpPr>
          <p:cNvPr id="8" name="Content Placeholder 7"/>
          <p:cNvSpPr>
            <a:spLocks noGrp="1"/>
          </p:cNvSpPr>
          <p:nvPr>
            <p:ph sz="quarter" idx="14"/>
          </p:nvPr>
        </p:nvSpPr>
        <p:spPr>
          <a:xfrm>
            <a:off x="0" y="4885268"/>
            <a:ext cx="1651000" cy="1972733"/>
          </a:xfrm>
        </p:spPr>
        <p:style>
          <a:lnRef idx="2">
            <a:schemeClr val="accent6"/>
          </a:lnRef>
          <a:fillRef idx="1">
            <a:schemeClr val="lt1"/>
          </a:fillRef>
          <a:effectRef idx="0">
            <a:schemeClr val="accent6"/>
          </a:effectRef>
          <a:fontRef idx="none"/>
        </p:style>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p:cNvSpPr>
            <a:spLocks noGrp="1"/>
          </p:cNvSpPr>
          <p:nvPr>
            <p:ph sz="quarter" idx="15"/>
          </p:nvPr>
        </p:nvSpPr>
        <p:spPr>
          <a:xfrm>
            <a:off x="7486650" y="4885267"/>
            <a:ext cx="1651000" cy="1972733"/>
          </a:xfrm>
        </p:spPr>
        <p:style>
          <a:lnRef idx="2">
            <a:schemeClr val="accent4"/>
          </a:lnRef>
          <a:fillRef idx="1">
            <a:schemeClr val="lt1"/>
          </a:fillRef>
          <a:effectRef idx="0">
            <a:schemeClr val="accent4"/>
          </a:effectRef>
          <a:fontRef idx="none"/>
        </p:style>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62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Watermar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529ACB-5561-467F-A862-E805CB9B7770}" type="datetimeFigureOut">
              <a:rPr lang="en-US" smtClean="0"/>
              <a:t>28-Jul-16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24AC3-85E6-4622-8C44-AE3317649110}" type="slidenum">
              <a:rPr lang="en-US" smtClean="0"/>
              <a:t>‹#›</a:t>
            </a:fld>
            <a:endParaRPr lang="en-US"/>
          </a:p>
        </p:txBody>
      </p:sp>
    </p:spTree>
    <p:extLst>
      <p:ext uri="{BB962C8B-B14F-4D97-AF65-F5344CB8AC3E}">
        <p14:creationId xmlns:p14="http://schemas.microsoft.com/office/powerpoint/2010/main" val="1290638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theme" Target="../theme/theme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D529ACB-5561-467F-A862-E805CB9B7770}" type="datetimeFigureOut">
              <a:rPr lang="en-US" smtClean="0"/>
              <a:t>28-Jul-16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624AC3-85E6-4622-8C44-AE3317649110}" type="slidenum">
              <a:rPr lang="en-US" smtClean="0"/>
              <a:t>‹#›</a:t>
            </a:fld>
            <a:endParaRPr lang="en-US"/>
          </a:p>
        </p:txBody>
      </p:sp>
    </p:spTree>
    <p:extLst>
      <p:ext uri="{BB962C8B-B14F-4D97-AF65-F5344CB8AC3E}">
        <p14:creationId xmlns:p14="http://schemas.microsoft.com/office/powerpoint/2010/main" val="27142310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D529ACB-5561-467F-A862-E805CB9B7770}" type="datetimeFigureOut">
              <a:rPr lang="en-US" smtClean="0"/>
              <a:t>28-Jul-16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624AC3-85E6-4622-8C44-AE3317649110}" type="slidenum">
              <a:rPr lang="en-US" smtClean="0"/>
              <a:t>‹#›</a:t>
            </a:fld>
            <a:endParaRPr lang="en-US"/>
          </a:p>
        </p:txBody>
      </p:sp>
    </p:spTree>
    <p:extLst>
      <p:ext uri="{BB962C8B-B14F-4D97-AF65-F5344CB8AC3E}">
        <p14:creationId xmlns:p14="http://schemas.microsoft.com/office/powerpoint/2010/main" val="26843130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6CD4093-9501-684A-BBF1-841D1DE69BB1}" type="datetimeFigureOut">
              <a:rPr lang="en-US" smtClean="0"/>
              <a:t>28-Jul-16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A5A21B-AF4F-9D44-9891-92E1CD0FB2B1}" type="slidenum">
              <a:rPr lang="en-US" smtClean="0"/>
              <a:t>‹#›</a:t>
            </a:fld>
            <a:endParaRPr lang="en-US"/>
          </a:p>
        </p:txBody>
      </p:sp>
    </p:spTree>
    <p:extLst>
      <p:ext uri="{BB962C8B-B14F-4D97-AF65-F5344CB8AC3E}">
        <p14:creationId xmlns:p14="http://schemas.microsoft.com/office/powerpoint/2010/main" val="327802108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3.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diagramQuickStyle" Target="../diagrams/quickStyle1.xml"/><Relationship Id="rId11" Type="http://schemas.openxmlformats.org/officeDocument/2006/relationships/image" Target="../media/image42.png"/><Relationship Id="rId5" Type="http://schemas.openxmlformats.org/officeDocument/2006/relationships/diagramLayout" Target="../diagrams/layout1.xml"/><Relationship Id="rId10" Type="http://schemas.openxmlformats.org/officeDocument/2006/relationships/image" Target="../media/image41.png"/><Relationship Id="rId4" Type="http://schemas.openxmlformats.org/officeDocument/2006/relationships/diagramData" Target="../diagrams/data1.xml"/><Relationship Id="rId9" Type="http://schemas.openxmlformats.org/officeDocument/2006/relationships/image" Target="../media/image40.png"/></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hart" Target="../charts/chart1.xml"/><Relationship Id="rId1" Type="http://schemas.openxmlformats.org/officeDocument/2006/relationships/slideLayout" Target="../slideLayouts/slideLayout34.xml"/><Relationship Id="rId5" Type="http://schemas.openxmlformats.org/officeDocument/2006/relationships/image" Target="../media/image68.jp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hyperlink" Target="http://www.thehindubusinessline.com/opinion/green-economy-the-way-to-go/article3490355.ece" TargetMode="External"/><Relationship Id="rId2" Type="http://schemas.openxmlformats.org/officeDocument/2006/relationships/image" Target="../media/image71.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72.png"/><Relationship Id="rId7" Type="http://schemas.openxmlformats.org/officeDocument/2006/relationships/diagramLayout" Target="../diagrams/layout6.xml"/><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diagramData" Target="../diagrams/data6.xml"/><Relationship Id="rId11" Type="http://schemas.openxmlformats.org/officeDocument/2006/relationships/image" Target="../media/image63.png"/><Relationship Id="rId5" Type="http://schemas.openxmlformats.org/officeDocument/2006/relationships/image" Target="../media/image71.png"/><Relationship Id="rId10" Type="http://schemas.microsoft.com/office/2007/relationships/diagramDrawing" Target="../diagrams/drawing6.xml"/><Relationship Id="rId4" Type="http://schemas.openxmlformats.org/officeDocument/2006/relationships/image" Target="../media/image73.gif"/><Relationship Id="rId9" Type="http://schemas.openxmlformats.org/officeDocument/2006/relationships/diagramColors" Target="../diagrams/colors6.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77.gif"/><Relationship Id="rId5" Type="http://schemas.openxmlformats.org/officeDocument/2006/relationships/image" Target="../media/image73.gif"/><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0.png"/><Relationship Id="rId1" Type="http://schemas.openxmlformats.org/officeDocument/2006/relationships/slideLayout" Target="../slideLayouts/slideLayout3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5.xm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83.png"/><Relationship Id="rId5" Type="http://schemas.openxmlformats.org/officeDocument/2006/relationships/image" Target="../media/image6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3.png"/><Relationship Id="rId1" Type="http://schemas.openxmlformats.org/officeDocument/2006/relationships/slideLayout" Target="../slideLayouts/slideLayout6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34.xml"/><Relationship Id="rId5" Type="http://schemas.openxmlformats.org/officeDocument/2006/relationships/image" Target="../media/image90.pn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93.png"/><Relationship Id="rId1" Type="http://schemas.openxmlformats.org/officeDocument/2006/relationships/slideLayout" Target="../slideLayouts/slideLayout3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48.xml"/><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97.png"/></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96.png"/><Relationship Id="rId1" Type="http://schemas.openxmlformats.org/officeDocument/2006/relationships/slideLayout" Target="../slideLayouts/slideLayout4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0.png"/><Relationship Id="rId1" Type="http://schemas.openxmlformats.org/officeDocument/2006/relationships/slideLayout" Target="../slideLayouts/slideLayout3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0.png"/><Relationship Id="rId1" Type="http://schemas.openxmlformats.org/officeDocument/2006/relationships/slideLayout" Target="../slideLayouts/slideLayout3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03.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8.xml"/><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48.xm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08.png"/><Relationship Id="rId2" Type="http://schemas.openxmlformats.org/officeDocument/2006/relationships/diagramData" Target="../diagrams/data15.xml"/><Relationship Id="rId1" Type="http://schemas.openxmlformats.org/officeDocument/2006/relationships/slideLayout" Target="../slideLayouts/slideLayout3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09.png"/><Relationship Id="rId7" Type="http://schemas.openxmlformats.org/officeDocument/2006/relationships/diagramColors" Target="../diagrams/colors16.xml"/><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5.xml"/><Relationship Id="rId5" Type="http://schemas.openxmlformats.org/officeDocument/2006/relationships/image" Target="../media/image11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0.png"/><Relationship Id="rId1" Type="http://schemas.openxmlformats.org/officeDocument/2006/relationships/slideLayout" Target="../slideLayouts/slideLayout3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4.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50.png"/><Relationship Id="rId7" Type="http://schemas.openxmlformats.org/officeDocument/2006/relationships/diagramColors" Target="../diagrams/colors18.xml"/><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45.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50.png"/><Relationship Id="rId7" Type="http://schemas.openxmlformats.org/officeDocument/2006/relationships/diagramColors" Target="../diagrams/colors19.xml"/><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hyperlink" Target="http://newsroom.unfccc.int/unfccc-newsroom/finale-cop21/" TargetMode="Externa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50.png"/><Relationship Id="rId7" Type="http://schemas.openxmlformats.org/officeDocument/2006/relationships/diagramColors" Target="../diagrams/colors20.xml"/><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diagramQuickStyle" Target="../diagrams/quickStyle20.xml"/><Relationship Id="rId11" Type="http://schemas.openxmlformats.org/officeDocument/2006/relationships/image" Target="../media/image131.png"/><Relationship Id="rId5" Type="http://schemas.openxmlformats.org/officeDocument/2006/relationships/diagramLayout" Target="../diagrams/layout20.xml"/><Relationship Id="rId10" Type="http://schemas.openxmlformats.org/officeDocument/2006/relationships/image" Target="../media/image130.png"/><Relationship Id="rId4" Type="http://schemas.openxmlformats.org/officeDocument/2006/relationships/diagramData" Target="../diagrams/data20.xml"/><Relationship Id="rId9"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0.png"/><Relationship Id="rId1" Type="http://schemas.openxmlformats.org/officeDocument/2006/relationships/slideLayout" Target="../slideLayouts/slideLayout3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1.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33.png"/><Relationship Id="rId7" Type="http://schemas.openxmlformats.org/officeDocument/2006/relationships/diagramColors" Target="../diagrams/colors22.xml"/><Relationship Id="rId2" Type="http://schemas.openxmlformats.org/officeDocument/2006/relationships/image" Target="../media/image132.png"/><Relationship Id="rId1" Type="http://schemas.openxmlformats.org/officeDocument/2006/relationships/slideLayout" Target="../slideLayouts/slideLayout36.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 Id="rId9" Type="http://schemas.openxmlformats.org/officeDocument/2006/relationships/image" Target="../media/image134.png"/></Relationships>
</file>

<file path=ppt/slides/_rels/slide5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4.xml"/><Relationship Id="rId1" Type="http://schemas.openxmlformats.org/officeDocument/2006/relationships/slideLayout" Target="../slideLayouts/slideLayout3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5.xml"/><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5.xml"/><Relationship Id="rId5" Type="http://schemas.openxmlformats.org/officeDocument/2006/relationships/image" Target="../media/image142.png"/><Relationship Id="rId4" Type="http://schemas.openxmlformats.org/officeDocument/2006/relationships/hyperlink" Target="https://youtu.be/5xyueW3pk0Q" TargetMode="Externa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143.png"/><Relationship Id="rId2" Type="http://schemas.openxmlformats.org/officeDocument/2006/relationships/diagramData" Target="../diagrams/data24.xml"/><Relationship Id="rId1" Type="http://schemas.openxmlformats.org/officeDocument/2006/relationships/slideLayout" Target="../slideLayouts/slideLayout34.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9.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133.png"/><Relationship Id="rId7" Type="http://schemas.openxmlformats.org/officeDocument/2006/relationships/diagramColors" Target="../diagrams/colors25.xml"/><Relationship Id="rId2" Type="http://schemas.openxmlformats.org/officeDocument/2006/relationships/image" Target="../media/image132.png"/><Relationship Id="rId1" Type="http://schemas.openxmlformats.org/officeDocument/2006/relationships/slideLayout" Target="../slideLayouts/slideLayout36.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144.png"/><Relationship Id="rId2" Type="http://schemas.openxmlformats.org/officeDocument/2006/relationships/diagramData" Target="../diagrams/data26.xml"/><Relationship Id="rId1" Type="http://schemas.openxmlformats.org/officeDocument/2006/relationships/slideLayout" Target="../slideLayouts/slideLayout3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png"/><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vyOnVxZQHkA" TargetMode="External"/><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33.png"/><Relationship Id="rId7" Type="http://schemas.openxmlformats.org/officeDocument/2006/relationships/diagramColors" Target="../diagrams/colors27.xml"/><Relationship Id="rId2" Type="http://schemas.openxmlformats.org/officeDocument/2006/relationships/image" Target="../media/image132.png"/><Relationship Id="rId1" Type="http://schemas.openxmlformats.org/officeDocument/2006/relationships/slideLayout" Target="../slideLayouts/slideLayout36.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144.png"/><Relationship Id="rId2" Type="http://schemas.openxmlformats.org/officeDocument/2006/relationships/diagramData" Target="../diagrams/data28.xml"/><Relationship Id="rId1" Type="http://schemas.openxmlformats.org/officeDocument/2006/relationships/slideLayout" Target="../slideLayouts/slideLayout3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7.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29.xml"/><Relationship Id="rId7" Type="http://schemas.openxmlformats.org/officeDocument/2006/relationships/diagramData" Target="../diagrams/data30.xml"/><Relationship Id="rId12" Type="http://schemas.openxmlformats.org/officeDocument/2006/relationships/image" Target="../media/image144.png"/><Relationship Id="rId2" Type="http://schemas.openxmlformats.org/officeDocument/2006/relationships/diagramData" Target="../diagrams/data29.xml"/><Relationship Id="rId1" Type="http://schemas.openxmlformats.org/officeDocument/2006/relationships/slideLayout" Target="../slideLayouts/slideLayout34.xml"/><Relationship Id="rId6" Type="http://schemas.microsoft.com/office/2007/relationships/diagramDrawing" Target="../diagrams/drawing29.xml"/><Relationship Id="rId11" Type="http://schemas.microsoft.com/office/2007/relationships/diagramDrawing" Target="../diagrams/drawing30.xml"/><Relationship Id="rId5" Type="http://schemas.openxmlformats.org/officeDocument/2006/relationships/diagramColors" Target="../diagrams/colors29.xml"/><Relationship Id="rId10" Type="http://schemas.openxmlformats.org/officeDocument/2006/relationships/diagramColors" Target="../diagrams/colors30.xml"/><Relationship Id="rId4" Type="http://schemas.openxmlformats.org/officeDocument/2006/relationships/diagramQuickStyle" Target="../diagrams/quickStyle29.xml"/><Relationship Id="rId9" Type="http://schemas.openxmlformats.org/officeDocument/2006/relationships/diagramQuickStyle" Target="../diagrams/quickStyle30.xml"/></Relationships>
</file>

<file path=ppt/slides/_rels/slide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5.xml"/><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7.xml"/><Relationship Id="rId1" Type="http://schemas.openxmlformats.org/officeDocument/2006/relationships/slideLayout" Target="../slideLayouts/slideLayout32.xml"/><Relationship Id="rId5" Type="http://schemas.openxmlformats.org/officeDocument/2006/relationships/image" Target="../media/image97.png"/><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153.png"/><Relationship Id="rId1" Type="http://schemas.openxmlformats.org/officeDocument/2006/relationships/slideLayout" Target="../slideLayouts/slideLayout35.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33.png"/><Relationship Id="rId7" Type="http://schemas.openxmlformats.org/officeDocument/2006/relationships/diagramColors" Target="../diagrams/colors32.xml"/><Relationship Id="rId2" Type="http://schemas.openxmlformats.org/officeDocument/2006/relationships/image" Target="../media/image132.png"/><Relationship Id="rId1" Type="http://schemas.openxmlformats.org/officeDocument/2006/relationships/slideLayout" Target="../slideLayouts/slideLayout36.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154.png"/><Relationship Id="rId1" Type="http://schemas.openxmlformats.org/officeDocument/2006/relationships/slideLayout" Target="../slideLayouts/slideLayout3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154.png"/><Relationship Id="rId1" Type="http://schemas.openxmlformats.org/officeDocument/2006/relationships/slideLayout" Target="../slideLayouts/slideLayout3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155.png"/><Relationship Id="rId1" Type="http://schemas.openxmlformats.org/officeDocument/2006/relationships/slideLayout" Target="../slideLayouts/slideLayout34.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33.png"/><Relationship Id="rId7" Type="http://schemas.openxmlformats.org/officeDocument/2006/relationships/diagramColors" Target="../diagrams/colors36.xml"/><Relationship Id="rId2" Type="http://schemas.openxmlformats.org/officeDocument/2006/relationships/image" Target="../media/image132.png"/><Relationship Id="rId1" Type="http://schemas.openxmlformats.org/officeDocument/2006/relationships/slideLayout" Target="../slideLayouts/slideLayout36.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78.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8.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60.png"/><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35.xml"/><Relationship Id="rId5" Type="http://schemas.openxmlformats.org/officeDocument/2006/relationships/image" Target="../media/image157.jpg"/><Relationship Id="rId4" Type="http://schemas.openxmlformats.org/officeDocument/2006/relationships/image" Target="../media/image162.png"/></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50.png"/><Relationship Id="rId1" Type="http://schemas.openxmlformats.org/officeDocument/2006/relationships/slideLayout" Target="../slideLayouts/slideLayout36.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43.png"/><Relationship Id="rId1" Type="http://schemas.openxmlformats.org/officeDocument/2006/relationships/slideLayout" Target="../slideLayouts/slideLayout34.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0.png"/><Relationship Id="rId1" Type="http://schemas.openxmlformats.org/officeDocument/2006/relationships/slideLayout" Target="../slideLayouts/slideLayout3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7AAB9"/>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24684" y="2736202"/>
            <a:ext cx="2719316" cy="4121798"/>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2783150573"/>
              </p:ext>
            </p:extLst>
          </p:nvPr>
        </p:nvGraphicFramePr>
        <p:xfrm>
          <a:off x="154782" y="93848"/>
          <a:ext cx="8458276" cy="6764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p:cNvSpPr>
            <a:spLocks noGrp="1"/>
          </p:cNvSpPr>
          <p:nvPr>
            <p:ph type="title"/>
          </p:nvPr>
        </p:nvSpPr>
        <p:spPr/>
        <p:txBody>
          <a:bodyPr>
            <a:normAutofit/>
          </a:bodyPr>
          <a:lstStyle/>
          <a:p>
            <a:r>
              <a:rPr lang="en-US" sz="3200" dirty="0"/>
              <a:t>Theory +Economic Survey Vol.2 + Vol.1 + Budget 2016</a:t>
            </a:r>
          </a:p>
        </p:txBody>
      </p:sp>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35354" y="842360"/>
            <a:ext cx="923502" cy="92350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1307" y="860206"/>
            <a:ext cx="923502" cy="923502"/>
          </a:xfrm>
          <a:prstGeom prst="rect">
            <a:avLst/>
          </a:prstGeom>
        </p:spPr>
      </p:pic>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35354" y="2441508"/>
            <a:ext cx="923502" cy="92350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1307" y="2736202"/>
            <a:ext cx="923502" cy="923502"/>
          </a:xfrm>
          <a:prstGeom prst="rect">
            <a:avLst/>
          </a:prstGeom>
        </p:spPr>
      </p:pic>
      <p:pic>
        <p:nvPicPr>
          <p:cNvPr id="3" name="Picture 2"/>
          <p:cNvPicPr>
            <a:picLocks noChangeAspect="1"/>
          </p:cNvPicPr>
          <p:nvPr/>
        </p:nvPicPr>
        <p:blipFill>
          <a:blip r:embed="rId10"/>
          <a:stretch>
            <a:fillRect/>
          </a:stretch>
        </p:blipFill>
        <p:spPr>
          <a:xfrm>
            <a:off x="322727" y="5551051"/>
            <a:ext cx="4518213" cy="1306948"/>
          </a:xfrm>
          <a:prstGeom prst="rect">
            <a:avLst/>
          </a:prstGeom>
        </p:spPr>
      </p:pic>
      <p:pic>
        <p:nvPicPr>
          <p:cNvPr id="4" name="Picture 3"/>
          <p:cNvPicPr>
            <a:picLocks noChangeAspect="1"/>
          </p:cNvPicPr>
          <p:nvPr/>
        </p:nvPicPr>
        <p:blipFill>
          <a:blip r:embed="rId11"/>
          <a:stretch>
            <a:fillRect/>
          </a:stretch>
        </p:blipFill>
        <p:spPr>
          <a:xfrm>
            <a:off x="4840941" y="5552161"/>
            <a:ext cx="4270785" cy="1305838"/>
          </a:xfrm>
          <a:prstGeom prst="rect">
            <a:avLst/>
          </a:prstGeom>
        </p:spPr>
      </p:pic>
    </p:spTree>
    <p:extLst>
      <p:ext uri="{BB962C8B-B14F-4D97-AF65-F5344CB8AC3E}">
        <p14:creationId xmlns:p14="http://schemas.microsoft.com/office/powerpoint/2010/main" val="359812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450083628"/>
              </p:ext>
            </p:extLst>
          </p:nvPr>
        </p:nvGraphicFramePr>
        <p:xfrm>
          <a:off x="153988" y="914400"/>
          <a:ext cx="8990012" cy="546608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Ranking: India-Sources of CO</a:t>
            </a:r>
            <a:r>
              <a:rPr lang="en-US" baseline="-25000" dirty="0"/>
              <a:t>2</a:t>
            </a:r>
            <a:r>
              <a:rPr lang="en-US" dirty="0"/>
              <a:t> Emission</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48994" y="3960792"/>
            <a:ext cx="3334215" cy="241968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80" y="1580426"/>
            <a:ext cx="2763520" cy="131612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3680" y="3960792"/>
            <a:ext cx="1606868" cy="2407615"/>
          </a:xfrm>
          <a:prstGeom prst="rect">
            <a:avLst/>
          </a:prstGeom>
        </p:spPr>
      </p:pic>
    </p:spTree>
    <p:extLst>
      <p:ext uri="{BB962C8B-B14F-4D97-AF65-F5344CB8AC3E}">
        <p14:creationId xmlns:p14="http://schemas.microsoft.com/office/powerpoint/2010/main" val="394494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0" categoryIdx="0" bldStep="ptInCategory"/>
                                            </p:graphicEl>
                                          </p:spTgt>
                                        </p:tgtEl>
                                        <p:attrNameLst>
                                          <p:attrName>style.visibility</p:attrName>
                                        </p:attrNameLst>
                                      </p:cBhvr>
                                      <p:to>
                                        <p:strVal val="visible"/>
                                      </p:to>
                                    </p:set>
                                    <p:animEffect transition="in" filter="fade">
                                      <p:cBhvr>
                                        <p:cTn id="12" dur="500"/>
                                        <p:tgtEl>
                                          <p:spTgt spid="6">
                                            <p:graphicEl>
                                              <a:chart seriesIdx="0" categoryIdx="0" bldStep="ptIn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chart seriesIdx="0" categoryIdx="1" bldStep="ptInCategory"/>
                                            </p:graphicEl>
                                          </p:spTgt>
                                        </p:tgtEl>
                                        <p:attrNameLst>
                                          <p:attrName>style.visibility</p:attrName>
                                        </p:attrNameLst>
                                      </p:cBhvr>
                                      <p:to>
                                        <p:strVal val="visible"/>
                                      </p:to>
                                    </p:set>
                                    <p:animEffect transition="in" filter="fade">
                                      <p:cBhvr>
                                        <p:cTn id="17" dur="500"/>
                                        <p:tgtEl>
                                          <p:spTgt spid="6">
                                            <p:graphicEl>
                                              <a:chart seriesIdx="0" categoryIdx="1" bldStep="ptIn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chart seriesIdx="0" categoryIdx="2" bldStep="ptInCategory"/>
                                            </p:graphicEl>
                                          </p:spTgt>
                                        </p:tgtEl>
                                        <p:attrNameLst>
                                          <p:attrName>style.visibility</p:attrName>
                                        </p:attrNameLst>
                                      </p:cBhvr>
                                      <p:to>
                                        <p:strVal val="visible"/>
                                      </p:to>
                                    </p:set>
                                    <p:animEffect transition="in" filter="fade">
                                      <p:cBhvr>
                                        <p:cTn id="22" dur="500"/>
                                        <p:tgtEl>
                                          <p:spTgt spid="6">
                                            <p:graphicEl>
                                              <a:chart seriesIdx="0" categoryIdx="2" bldStep="ptIn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chart seriesIdx="0" categoryIdx="3" bldStep="ptInCategory"/>
                                            </p:graphicEl>
                                          </p:spTgt>
                                        </p:tgtEl>
                                        <p:attrNameLst>
                                          <p:attrName>style.visibility</p:attrName>
                                        </p:attrNameLst>
                                      </p:cBhvr>
                                      <p:to>
                                        <p:strVal val="visible"/>
                                      </p:to>
                                    </p:set>
                                    <p:animEffect transition="in" filter="fade">
                                      <p:cBhvr>
                                        <p:cTn id="27" dur="500"/>
                                        <p:tgtEl>
                                          <p:spTgt spid="6">
                                            <p:graphicEl>
                                              <a:chart seriesIdx="0" categoryIdx="3"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El"/>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6840" y="241485"/>
            <a:ext cx="8910320" cy="6051851"/>
          </a:xfrm>
          <a:prstGeom prst="rect">
            <a:avLst/>
          </a:prstGeom>
        </p:spPr>
      </p:pic>
      <p:sp>
        <p:nvSpPr>
          <p:cNvPr id="2" name="Title 1"/>
          <p:cNvSpPr>
            <a:spLocks noGrp="1"/>
          </p:cNvSpPr>
          <p:nvPr>
            <p:ph type="title"/>
          </p:nvPr>
        </p:nvSpPr>
        <p:spPr/>
        <p:txBody>
          <a:bodyPr/>
          <a:lstStyle/>
          <a:p>
            <a:r>
              <a:rPr lang="en-US" dirty="0"/>
              <a:t>RANKING- absolute emission</a:t>
            </a:r>
          </a:p>
        </p:txBody>
      </p:sp>
    </p:spTree>
    <p:extLst>
      <p:ext uri="{BB962C8B-B14F-4D97-AF65-F5344CB8AC3E}">
        <p14:creationId xmlns:p14="http://schemas.microsoft.com/office/powerpoint/2010/main" val="315335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Per capita emission</a:t>
            </a:r>
          </a:p>
        </p:txBody>
      </p:sp>
      <p:pic>
        <p:nvPicPr>
          <p:cNvPr id="4" name="Picture 3"/>
          <p:cNvPicPr>
            <a:picLocks noChangeAspect="1"/>
          </p:cNvPicPr>
          <p:nvPr/>
        </p:nvPicPr>
        <p:blipFill>
          <a:blip r:embed="rId2"/>
          <a:stretch>
            <a:fillRect/>
          </a:stretch>
        </p:blipFill>
        <p:spPr>
          <a:xfrm>
            <a:off x="0" y="795523"/>
            <a:ext cx="9144000" cy="5434418"/>
          </a:xfrm>
          <a:prstGeom prst="rect">
            <a:avLst/>
          </a:prstGeom>
        </p:spPr>
      </p:pic>
    </p:spTree>
    <p:extLst>
      <p:ext uri="{BB962C8B-B14F-4D97-AF65-F5344CB8AC3E}">
        <p14:creationId xmlns:p14="http://schemas.microsoft.com/office/powerpoint/2010/main" val="47413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448560"/>
            <a:ext cx="9144980" cy="4409440"/>
          </a:xfrm>
          <a:prstGeom prst="rect">
            <a:avLst/>
          </a:prstGeom>
        </p:spPr>
      </p:pic>
      <p:sp>
        <p:nvSpPr>
          <p:cNvPr id="3" name="Rectangle 2"/>
          <p:cNvSpPr/>
          <p:nvPr/>
        </p:nvSpPr>
        <p:spPr>
          <a:xfrm>
            <a:off x="0" y="497840"/>
            <a:ext cx="3931920" cy="19507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Font typeface="+mj-lt"/>
              <a:buAutoNum type="arabicPeriod"/>
            </a:pPr>
            <a:r>
              <a:rPr lang="en-US" sz="3200" dirty="0" err="1"/>
              <a:t>Agri</a:t>
            </a:r>
            <a:r>
              <a:rPr lang="en-US" sz="3200" dirty="0"/>
              <a:t> 2 </a:t>
            </a:r>
            <a:r>
              <a:rPr lang="en-US" sz="3200" dirty="0" err="1"/>
              <a:t>indu</a:t>
            </a:r>
            <a:r>
              <a:rPr lang="en-US" sz="3200" dirty="0"/>
              <a:t>.</a:t>
            </a:r>
          </a:p>
          <a:p>
            <a:pPr marL="742950" indent="-742950">
              <a:buFont typeface="+mj-lt"/>
              <a:buAutoNum type="arabicPeriod"/>
            </a:pPr>
            <a:r>
              <a:rPr lang="en-US" sz="3200" dirty="0"/>
              <a:t>Low-technology</a:t>
            </a:r>
          </a:p>
          <a:p>
            <a:pPr marL="742950" indent="-742950">
              <a:buFont typeface="+mj-lt"/>
              <a:buAutoNum type="arabicPeriod"/>
            </a:pPr>
            <a:r>
              <a:rPr lang="en-US" sz="3200" dirty="0"/>
              <a:t>Urbanization</a:t>
            </a:r>
          </a:p>
        </p:txBody>
      </p:sp>
      <p:sp>
        <p:nvSpPr>
          <p:cNvPr id="4" name="Rectangle 3"/>
          <p:cNvSpPr/>
          <p:nvPr/>
        </p:nvSpPr>
        <p:spPr>
          <a:xfrm>
            <a:off x="4114800" y="497840"/>
            <a:ext cx="5029200" cy="1950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Font typeface="+mj-lt"/>
              <a:buAutoNum type="arabicPeriod"/>
            </a:pPr>
            <a:r>
              <a:rPr lang="en-US" sz="3200" dirty="0"/>
              <a:t>Indus 2 services</a:t>
            </a:r>
          </a:p>
          <a:p>
            <a:pPr marL="742950" indent="-742950">
              <a:buFont typeface="+mj-lt"/>
              <a:buAutoNum type="arabicPeriod"/>
            </a:pPr>
            <a:r>
              <a:rPr lang="en-US" sz="3200" dirty="0"/>
              <a:t>Resource scarcity: </a:t>
            </a:r>
            <a:r>
              <a:rPr lang="en-US" sz="3200" dirty="0" err="1"/>
              <a:t>govt</a:t>
            </a:r>
            <a:r>
              <a:rPr lang="en-US" sz="3200" dirty="0"/>
              <a:t>, citizens become conscious</a:t>
            </a:r>
          </a:p>
        </p:txBody>
      </p:sp>
      <p:sp>
        <p:nvSpPr>
          <p:cNvPr id="5" name="Rectangle 4"/>
          <p:cNvSpPr/>
          <p:nvPr/>
        </p:nvSpPr>
        <p:spPr>
          <a:xfrm>
            <a:off x="853440" y="5791200"/>
            <a:ext cx="678688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Envi. Kuznets Curve- inverted “U”: </a:t>
            </a:r>
            <a:r>
              <a:rPr lang="en-US" sz="2000" dirty="0">
                <a:hlinkClick r:id="rId3"/>
              </a:rPr>
              <a:t>TheHindu, 2012 LINK</a:t>
            </a:r>
            <a:endParaRPr lang="en-US" sz="2000" dirty="0"/>
          </a:p>
        </p:txBody>
      </p:sp>
    </p:spTree>
    <p:extLst>
      <p:ext uri="{BB962C8B-B14F-4D97-AF65-F5344CB8AC3E}">
        <p14:creationId xmlns:p14="http://schemas.microsoft.com/office/powerpoint/2010/main" val="9661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bg/>
                                          </p:spTgt>
                                        </p:tgtEl>
                                        <p:attrNameLst>
                                          <p:attrName>style.visibility</p:attrName>
                                        </p:attrNameLst>
                                      </p:cBhvr>
                                      <p:to>
                                        <p:strVal val="visible"/>
                                      </p:to>
                                    </p:set>
                                    <p:animEffect transition="in" filter="fade">
                                      <p:cBhvr>
                                        <p:cTn id="27" dur="500"/>
                                        <p:tgtEl>
                                          <p:spTgt spid="4">
                                            <p:bg/>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UPSC CDS-2015-2</a:t>
            </a:r>
          </a:p>
        </p:txBody>
      </p:sp>
      <p:sp>
        <p:nvSpPr>
          <p:cNvPr id="6" name="Content Placeholder 5"/>
          <p:cNvSpPr>
            <a:spLocks noGrp="1"/>
          </p:cNvSpPr>
          <p:nvPr>
            <p:ph idx="1"/>
          </p:nvPr>
        </p:nvSpPr>
        <p:spPr/>
        <p:txBody>
          <a:bodyPr>
            <a:normAutofit/>
          </a:bodyPr>
          <a:lstStyle/>
          <a:p>
            <a:pPr marL="742950" indent="-742950">
              <a:buAutoNum type="arabicPeriod"/>
            </a:pPr>
            <a:r>
              <a:rPr lang="en-US" dirty="0"/>
              <a:t>Pollution trends follow an inverse-U shaped relationship across different stages of economic development. </a:t>
            </a:r>
          </a:p>
          <a:p>
            <a:pPr marL="742950" indent="-742950">
              <a:buAutoNum type="arabicPeriod"/>
            </a:pPr>
            <a:r>
              <a:rPr lang="en-US" dirty="0"/>
              <a:t>In the beginning stage, pollution increases due to urbanization &amp;  industrialization. </a:t>
            </a:r>
          </a:p>
          <a:p>
            <a:pPr marL="742950" indent="-742950">
              <a:buAutoNum type="arabicPeriod"/>
            </a:pPr>
            <a:r>
              <a:rPr lang="en-US" dirty="0"/>
              <a:t>In the later stage, pollution declines due to structural changes towards services sector. </a:t>
            </a:r>
          </a:p>
          <a:p>
            <a:pPr marL="0" indent="0">
              <a:buNone/>
            </a:pPr>
            <a:endParaRPr lang="en-US" dirty="0"/>
          </a:p>
        </p:txBody>
      </p:sp>
    </p:spTree>
    <p:extLst>
      <p:ext uri="{BB962C8B-B14F-4D97-AF65-F5344CB8AC3E}">
        <p14:creationId xmlns:p14="http://schemas.microsoft.com/office/powerpoint/2010/main" val="1940388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91" y="0"/>
            <a:ext cx="9067618" cy="6858000"/>
          </a:xfrm>
          <a:prstGeom prst="rect">
            <a:avLst/>
          </a:prstGeom>
        </p:spPr>
      </p:pic>
      <p:sp>
        <p:nvSpPr>
          <p:cNvPr id="4" name="Title 3"/>
          <p:cNvSpPr>
            <a:spLocks noGrp="1"/>
          </p:cNvSpPr>
          <p:nvPr>
            <p:ph type="title"/>
          </p:nvPr>
        </p:nvSpPr>
        <p:spPr/>
        <p:txBody>
          <a:bodyPr/>
          <a:lstStyle/>
          <a:p>
            <a:r>
              <a:rPr lang="en-US" dirty="0"/>
              <a:t>Paris Summit: CBDR reaffirmed</a:t>
            </a: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43345" y="383138"/>
            <a:ext cx="2063261" cy="281119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305" y="681007"/>
            <a:ext cx="6553200" cy="3159760"/>
          </a:xfrm>
          <a:prstGeom prst="rect">
            <a:avLst/>
          </a:prstGeom>
        </p:spPr>
      </p:pic>
      <p:graphicFrame>
        <p:nvGraphicFramePr>
          <p:cNvPr id="11" name="Diagram 10"/>
          <p:cNvGraphicFramePr/>
          <p:nvPr>
            <p:extLst>
              <p:ext uri="{D42A27DB-BD31-4B8C-83A1-F6EECF244321}">
                <p14:modId xmlns:p14="http://schemas.microsoft.com/office/powerpoint/2010/main" val="873896023"/>
              </p:ext>
            </p:extLst>
          </p:nvPr>
        </p:nvGraphicFramePr>
        <p:xfrm>
          <a:off x="228464" y="2646484"/>
          <a:ext cx="5398613" cy="3946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Picture 1"/>
          <p:cNvPicPr>
            <a:picLocks noChangeAspect="1"/>
          </p:cNvPicPr>
          <p:nvPr/>
        </p:nvPicPr>
        <p:blipFill>
          <a:blip r:embed="rId11"/>
          <a:stretch>
            <a:fillRect/>
          </a:stretch>
        </p:blipFill>
        <p:spPr>
          <a:xfrm>
            <a:off x="5489066" y="3608832"/>
            <a:ext cx="3083433" cy="3249168"/>
          </a:xfrm>
          <a:prstGeom prst="rect">
            <a:avLst/>
          </a:prstGeom>
        </p:spPr>
      </p:pic>
      <p:sp>
        <p:nvSpPr>
          <p:cNvPr id="9" name="Rectangular Callout 8"/>
          <p:cNvSpPr/>
          <p:nvPr/>
        </p:nvSpPr>
        <p:spPr>
          <a:xfrm>
            <a:off x="4376481" y="622597"/>
            <a:ext cx="2699239" cy="1019908"/>
          </a:xfrm>
          <a:prstGeom prst="wedgeRectCallout">
            <a:avLst>
              <a:gd name="adj1" fmla="val 66408"/>
              <a:gd name="adj2" fmla="val -1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400" dirty="0"/>
              <a:t>Right to develop</a:t>
            </a:r>
          </a:p>
          <a:p>
            <a:pPr marL="457200" indent="-457200">
              <a:buFont typeface="+mj-lt"/>
              <a:buAutoNum type="arabicPeriod"/>
            </a:pPr>
            <a:r>
              <a:rPr lang="en-US" sz="2400" dirty="0"/>
              <a:t>Protect vulnerable</a:t>
            </a:r>
          </a:p>
        </p:txBody>
      </p:sp>
    </p:spTree>
    <p:extLst>
      <p:ext uri="{BB962C8B-B14F-4D97-AF65-F5344CB8AC3E}">
        <p14:creationId xmlns:p14="http://schemas.microsoft.com/office/powerpoint/2010/main" val="202838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8B7BDB36-49C2-40D3-AE16-BA32A5D3B3F0}"/>
                                            </p:graphicEl>
                                          </p:spTgt>
                                        </p:tgtEl>
                                        <p:attrNameLst>
                                          <p:attrName>style.visibility</p:attrName>
                                        </p:attrNameLst>
                                      </p:cBhvr>
                                      <p:to>
                                        <p:strVal val="visible"/>
                                      </p:to>
                                    </p:set>
                                    <p:animEffect transition="in" filter="fade">
                                      <p:cBhvr>
                                        <p:cTn id="7" dur="500"/>
                                        <p:tgtEl>
                                          <p:spTgt spid="11">
                                            <p:graphicEl>
                                              <a:dgm id="{8B7BDB36-49C2-40D3-AE16-BA32A5D3B3F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536E15D1-0E86-4CEA-B164-289068DABE5D}"/>
                                            </p:graphicEl>
                                          </p:spTgt>
                                        </p:tgtEl>
                                        <p:attrNameLst>
                                          <p:attrName>style.visibility</p:attrName>
                                        </p:attrNameLst>
                                      </p:cBhvr>
                                      <p:to>
                                        <p:strVal val="visible"/>
                                      </p:to>
                                    </p:set>
                                    <p:animEffect transition="in" filter="fade">
                                      <p:cBhvr>
                                        <p:cTn id="10" dur="500"/>
                                        <p:tgtEl>
                                          <p:spTgt spid="11">
                                            <p:graphicEl>
                                              <a:dgm id="{536E15D1-0E86-4CEA-B164-289068DABE5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A0249A86-AA78-4551-9599-AC6A7729A279}"/>
                                            </p:graphicEl>
                                          </p:spTgt>
                                        </p:tgtEl>
                                        <p:attrNameLst>
                                          <p:attrName>style.visibility</p:attrName>
                                        </p:attrNameLst>
                                      </p:cBhvr>
                                      <p:to>
                                        <p:strVal val="visible"/>
                                      </p:to>
                                    </p:set>
                                    <p:animEffect transition="in" filter="fade">
                                      <p:cBhvr>
                                        <p:cTn id="15" dur="500"/>
                                        <p:tgtEl>
                                          <p:spTgt spid="11">
                                            <p:graphicEl>
                                              <a:dgm id="{A0249A86-AA78-4551-9599-AC6A7729A27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A245730C-3469-4831-9014-B575E17A70CB}"/>
                                            </p:graphicEl>
                                          </p:spTgt>
                                        </p:tgtEl>
                                        <p:attrNameLst>
                                          <p:attrName>style.visibility</p:attrName>
                                        </p:attrNameLst>
                                      </p:cBhvr>
                                      <p:to>
                                        <p:strVal val="visible"/>
                                      </p:to>
                                    </p:set>
                                    <p:animEffect transition="in" filter="fade">
                                      <p:cBhvr>
                                        <p:cTn id="18" dur="500"/>
                                        <p:tgtEl>
                                          <p:spTgt spid="11">
                                            <p:graphicEl>
                                              <a:dgm id="{A245730C-3469-4831-9014-B575E17A70C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B34050DA-C93F-4FC9-AF02-BE859AF3C6D8}"/>
                                            </p:graphicEl>
                                          </p:spTgt>
                                        </p:tgtEl>
                                        <p:attrNameLst>
                                          <p:attrName>style.visibility</p:attrName>
                                        </p:attrNameLst>
                                      </p:cBhvr>
                                      <p:to>
                                        <p:strVal val="visible"/>
                                      </p:to>
                                    </p:set>
                                    <p:animEffect transition="in" filter="fade">
                                      <p:cBhvr>
                                        <p:cTn id="23" dur="500"/>
                                        <p:tgtEl>
                                          <p:spTgt spid="11">
                                            <p:graphicEl>
                                              <a:dgm id="{B34050DA-C93F-4FC9-AF02-BE859AF3C6D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C61FD5CF-E0A4-4499-87D6-9CE44E7717D6}"/>
                                            </p:graphicEl>
                                          </p:spTgt>
                                        </p:tgtEl>
                                        <p:attrNameLst>
                                          <p:attrName>style.visibility</p:attrName>
                                        </p:attrNameLst>
                                      </p:cBhvr>
                                      <p:to>
                                        <p:strVal val="visible"/>
                                      </p:to>
                                    </p:set>
                                    <p:animEffect transition="in" filter="fade">
                                      <p:cBhvr>
                                        <p:cTn id="26" dur="500"/>
                                        <p:tgtEl>
                                          <p:spTgt spid="11">
                                            <p:graphicEl>
                                              <a:dgm id="{C61FD5CF-E0A4-4499-87D6-9CE44E7717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91" y="0"/>
            <a:ext cx="9067618" cy="6858000"/>
          </a:xfrm>
          <a:prstGeom prst="rect">
            <a:avLst/>
          </a:prstGeom>
        </p:spPr>
      </p:pic>
      <p:sp>
        <p:nvSpPr>
          <p:cNvPr id="4" name="Title 3"/>
          <p:cNvSpPr>
            <a:spLocks noGrp="1"/>
          </p:cNvSpPr>
          <p:nvPr>
            <p:ph type="title"/>
          </p:nvPr>
        </p:nvSpPr>
        <p:spPr/>
        <p:txBody>
          <a:bodyPr/>
          <a:lstStyle/>
          <a:p>
            <a:r>
              <a:rPr lang="en-US" dirty="0"/>
              <a:t>Paris Summit: $$ </a:t>
            </a:r>
          </a:p>
        </p:txBody>
      </p:sp>
      <p:pic>
        <p:nvPicPr>
          <p:cNvPr id="2" name="Picture 1"/>
          <p:cNvPicPr>
            <a:picLocks noChangeAspect="1"/>
          </p:cNvPicPr>
          <p:nvPr/>
        </p:nvPicPr>
        <p:blipFill>
          <a:blip r:embed="rId4"/>
          <a:stretch>
            <a:fillRect/>
          </a:stretch>
        </p:blipFill>
        <p:spPr>
          <a:xfrm>
            <a:off x="3334951" y="3664416"/>
            <a:ext cx="3083433" cy="32491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43345" y="383138"/>
            <a:ext cx="2063261" cy="2811193"/>
          </a:xfrm>
          <a:prstGeom prst="rect">
            <a:avLst/>
          </a:prstGeom>
        </p:spPr>
      </p:pic>
      <p:sp>
        <p:nvSpPr>
          <p:cNvPr id="9" name="Rectangular Callout 8"/>
          <p:cNvSpPr/>
          <p:nvPr/>
        </p:nvSpPr>
        <p:spPr>
          <a:xfrm>
            <a:off x="5489066" y="906690"/>
            <a:ext cx="1477327" cy="684718"/>
          </a:xfrm>
          <a:prstGeom prst="wedgeRectCallout">
            <a:avLst>
              <a:gd name="adj1" fmla="val 92756"/>
              <a:gd name="adj2" fmla="val -240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Voluntary for us!</a:t>
            </a:r>
          </a:p>
        </p:txBody>
      </p:sp>
      <p:pic>
        <p:nvPicPr>
          <p:cNvPr id="5" name="Picture 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32792" y="246184"/>
            <a:ext cx="1992924" cy="2813540"/>
          </a:xfrm>
          <a:prstGeom prst="rect">
            <a:avLst/>
          </a:prstGeom>
        </p:spPr>
      </p:pic>
      <p:sp>
        <p:nvSpPr>
          <p:cNvPr id="10" name="Rectangular Callout 9"/>
          <p:cNvSpPr/>
          <p:nvPr/>
        </p:nvSpPr>
        <p:spPr>
          <a:xfrm>
            <a:off x="143471" y="2799314"/>
            <a:ext cx="3737649" cy="1152926"/>
          </a:xfrm>
          <a:prstGeom prst="wedgeRectCallout">
            <a:avLst>
              <a:gd name="adj1" fmla="val 15484"/>
              <a:gd name="adj2" fmla="val -952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1</a:t>
            </a:r>
            <a:r>
              <a:rPr lang="en-US" sz="2800" baseline="30000" dirty="0"/>
              <a:t>st</a:t>
            </a:r>
            <a:r>
              <a:rPr lang="en-US" sz="2800" dirty="0"/>
              <a:t> world: $100 </a:t>
            </a:r>
            <a:r>
              <a:rPr lang="en-US" sz="2800" dirty="0" err="1"/>
              <a:t>bn</a:t>
            </a:r>
            <a:r>
              <a:rPr lang="en-US" sz="2800" dirty="0"/>
              <a:t> by 2020</a:t>
            </a:r>
          </a:p>
          <a:p>
            <a:pPr algn="ctr"/>
            <a:r>
              <a:rPr lang="en-US" sz="2800" dirty="0"/>
              <a:t>Adaption + Mitigation</a:t>
            </a:r>
          </a:p>
        </p:txBody>
      </p:sp>
    </p:spTree>
    <p:extLst>
      <p:ext uri="{BB962C8B-B14F-4D97-AF65-F5344CB8AC3E}">
        <p14:creationId xmlns:p14="http://schemas.microsoft.com/office/powerpoint/2010/main" val="311796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79263"/>
          </a:xfrm>
          <a:prstGeom prst="rect">
            <a:avLst/>
          </a:prstGeom>
        </p:spPr>
      </p:pic>
      <p:graphicFrame>
        <p:nvGraphicFramePr>
          <p:cNvPr id="5" name="Diagram 4"/>
          <p:cNvGraphicFramePr/>
          <p:nvPr>
            <p:extLst>
              <p:ext uri="{D42A27DB-BD31-4B8C-83A1-F6EECF244321}">
                <p14:modId xmlns:p14="http://schemas.microsoft.com/office/powerpoint/2010/main" val="3112410167"/>
              </p:ext>
            </p:extLst>
          </p:nvPr>
        </p:nvGraphicFramePr>
        <p:xfrm>
          <a:off x="107576" y="748380"/>
          <a:ext cx="8885817" cy="4867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152400" y="86021"/>
            <a:ext cx="9296400" cy="59944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PARIS SUMMIT 2015</a:t>
            </a:r>
          </a:p>
        </p:txBody>
      </p:sp>
    </p:spTree>
    <p:extLst>
      <p:ext uri="{BB962C8B-B14F-4D97-AF65-F5344CB8AC3E}">
        <p14:creationId xmlns:p14="http://schemas.microsoft.com/office/powerpoint/2010/main" val="1633195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Intended Nationally Determined Contribution (INDC)</a:t>
            </a:r>
          </a:p>
        </p:txBody>
      </p:sp>
      <p:pic>
        <p:nvPicPr>
          <p:cNvPr id="3" name="Picture 2"/>
          <p:cNvPicPr>
            <a:picLocks noChangeAspect="1"/>
          </p:cNvPicPr>
          <p:nvPr/>
        </p:nvPicPr>
        <p:blipFill>
          <a:blip r:embed="rId2"/>
          <a:stretch>
            <a:fillRect/>
          </a:stretch>
        </p:blipFill>
        <p:spPr>
          <a:xfrm>
            <a:off x="0" y="1253252"/>
            <a:ext cx="7338696" cy="5494496"/>
          </a:xfrm>
          <a:prstGeom prst="rect">
            <a:avLst/>
          </a:prstGeom>
        </p:spPr>
      </p:pic>
      <p:pic>
        <p:nvPicPr>
          <p:cNvPr id="5" name="Picture 4"/>
          <p:cNvPicPr>
            <a:picLocks noChangeAspect="1"/>
          </p:cNvPicPr>
          <p:nvPr/>
        </p:nvPicPr>
        <p:blipFill>
          <a:blip r:embed="rId3"/>
          <a:stretch>
            <a:fillRect/>
          </a:stretch>
        </p:blipFill>
        <p:spPr>
          <a:xfrm>
            <a:off x="6588014" y="4368592"/>
            <a:ext cx="2701582" cy="1969626"/>
          </a:xfrm>
          <a:prstGeom prst="rect">
            <a:avLst/>
          </a:prstGeom>
        </p:spPr>
      </p:pic>
      <p:sp>
        <p:nvSpPr>
          <p:cNvPr id="6" name="Rectangular Callout 5"/>
          <p:cNvSpPr/>
          <p:nvPr/>
        </p:nvSpPr>
        <p:spPr>
          <a:xfrm>
            <a:off x="5798373" y="3128612"/>
            <a:ext cx="3345628" cy="1239980"/>
          </a:xfrm>
          <a:prstGeom prst="wedgeRectCallout">
            <a:avLst>
              <a:gd name="adj1" fmla="val 8196"/>
              <a:gd name="adj2" fmla="val 91220"/>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t>India submitted </a:t>
            </a:r>
          </a:p>
          <a:p>
            <a:pPr algn="ctr"/>
            <a:r>
              <a:rPr lang="en-US" sz="2400" dirty="0"/>
              <a:t>on 2</a:t>
            </a:r>
            <a:r>
              <a:rPr lang="en-US" sz="2400" baseline="30000" dirty="0"/>
              <a:t>nd</a:t>
            </a:r>
            <a:r>
              <a:rPr lang="en-US" sz="2400" dirty="0"/>
              <a:t> Oct 2015. </a:t>
            </a:r>
          </a:p>
          <a:p>
            <a:pPr algn="ctr"/>
            <a:r>
              <a:rPr lang="en-US" sz="2400" strike="sngStrike" dirty="0"/>
              <a:t>Total 119 submitted</a:t>
            </a:r>
          </a:p>
        </p:txBody>
      </p:sp>
      <p:pic>
        <p:nvPicPr>
          <p:cNvPr id="7" name="Picture 6"/>
          <p:cNvPicPr>
            <a:picLocks noChangeAspect="1"/>
          </p:cNvPicPr>
          <p:nvPr/>
        </p:nvPicPr>
        <p:blipFill>
          <a:blip r:embed="rId4"/>
          <a:stretch>
            <a:fillRect/>
          </a:stretch>
        </p:blipFill>
        <p:spPr>
          <a:xfrm>
            <a:off x="1823475" y="675504"/>
            <a:ext cx="5639289" cy="533446"/>
          </a:xfrm>
          <a:prstGeom prst="rect">
            <a:avLst/>
          </a:prstGeom>
        </p:spPr>
      </p:pic>
      <p:pic>
        <p:nvPicPr>
          <p:cNvPr id="8" name="Picture 7"/>
          <p:cNvPicPr>
            <a:picLocks noChangeAspect="1"/>
          </p:cNvPicPr>
          <p:nvPr/>
        </p:nvPicPr>
        <p:blipFill>
          <a:blip r:embed="rId5"/>
          <a:stretch>
            <a:fillRect/>
          </a:stretch>
        </p:blipFill>
        <p:spPr>
          <a:xfrm>
            <a:off x="1823475" y="1116435"/>
            <a:ext cx="5662151" cy="571550"/>
          </a:xfrm>
          <a:prstGeom prst="rect">
            <a:avLst/>
          </a:prstGeom>
        </p:spPr>
      </p:pic>
      <p:sp>
        <p:nvSpPr>
          <p:cNvPr id="4" name="Rectangular Callout 3"/>
          <p:cNvSpPr/>
          <p:nvPr/>
        </p:nvSpPr>
        <p:spPr>
          <a:xfrm>
            <a:off x="5099538" y="1529862"/>
            <a:ext cx="3657600" cy="1011115"/>
          </a:xfrm>
          <a:prstGeom prst="wedgeRectCallout">
            <a:avLst>
              <a:gd name="adj1" fmla="val -63862"/>
              <a:gd name="adj2" fmla="val 162500"/>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t>2013: WARSAW summit, all countries requested to prepare INDC.</a:t>
            </a:r>
          </a:p>
        </p:txBody>
      </p:sp>
    </p:spTree>
    <p:extLst>
      <p:ext uri="{BB962C8B-B14F-4D97-AF65-F5344CB8AC3E}">
        <p14:creationId xmlns:p14="http://schemas.microsoft.com/office/powerpoint/2010/main" val="254133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a:ext>
            </a:extLst>
          </a:blip>
          <a:stretch>
            <a:fillRect/>
          </a:stretch>
        </p:blipFill>
        <p:spPr>
          <a:xfrm>
            <a:off x="38191" y="0"/>
            <a:ext cx="9067618" cy="6858000"/>
          </a:xfrm>
          <a:prstGeom prst="rect">
            <a:avLst/>
          </a:prstGeom>
        </p:spPr>
      </p:pic>
      <p:sp>
        <p:nvSpPr>
          <p:cNvPr id="4" name="Title 3"/>
          <p:cNvSpPr>
            <a:spLocks noGrp="1"/>
          </p:cNvSpPr>
          <p:nvPr>
            <p:ph type="title"/>
          </p:nvPr>
        </p:nvSpPr>
        <p:spPr/>
        <p:txBody>
          <a:bodyPr/>
          <a:lstStyle/>
          <a:p>
            <a:r>
              <a:rPr lang="en-US" dirty="0"/>
              <a:t>Paris Summit: Commitment &amp; Review</a:t>
            </a:r>
          </a:p>
        </p:txBody>
      </p:sp>
      <p:pic>
        <p:nvPicPr>
          <p:cNvPr id="2" name="Picture 1"/>
          <p:cNvPicPr>
            <a:picLocks noChangeAspect="1"/>
          </p:cNvPicPr>
          <p:nvPr/>
        </p:nvPicPr>
        <p:blipFill>
          <a:blip r:embed="rId5"/>
          <a:stretch>
            <a:fillRect/>
          </a:stretch>
        </p:blipFill>
        <p:spPr>
          <a:xfrm>
            <a:off x="4499755" y="3662301"/>
            <a:ext cx="3083433" cy="3249168"/>
          </a:xfrm>
          <a:prstGeom prst="rect">
            <a:avLst/>
          </a:prstGeom>
        </p:spPr>
      </p:pic>
      <p:pic>
        <p:nvPicPr>
          <p:cNvPr id="7" name="Picture 6"/>
          <p:cNvPicPr>
            <a:picLocks noChangeAspect="1"/>
          </p:cNvPicPr>
          <p:nvPr/>
        </p:nvPicPr>
        <p:blipFill>
          <a:blip r:embed="rId6"/>
          <a:stretch>
            <a:fillRect/>
          </a:stretch>
        </p:blipFill>
        <p:spPr>
          <a:xfrm>
            <a:off x="0" y="556796"/>
            <a:ext cx="4613167" cy="6039393"/>
          </a:xfrm>
          <a:prstGeom prst="rect">
            <a:avLst/>
          </a:prstGeom>
        </p:spPr>
      </p:pic>
      <p:sp>
        <p:nvSpPr>
          <p:cNvPr id="10" name="Rectangular Callout 9"/>
          <p:cNvSpPr/>
          <p:nvPr/>
        </p:nvSpPr>
        <p:spPr>
          <a:xfrm>
            <a:off x="2432316" y="873347"/>
            <a:ext cx="2459051" cy="1271524"/>
          </a:xfrm>
          <a:prstGeom prst="wedgeRectCallout">
            <a:avLst>
              <a:gd name="adj1" fmla="val -75768"/>
              <a:gd name="adj2" fmla="val 4377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Each successive INDC should be higher than before </a:t>
            </a:r>
          </a:p>
        </p:txBody>
      </p:sp>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174427" y="3151160"/>
            <a:ext cx="2438740" cy="2438740"/>
          </a:xfrm>
          <a:prstGeom prst="rect">
            <a:avLst/>
          </a:prstGeom>
        </p:spPr>
      </p:pic>
      <p:sp>
        <p:nvSpPr>
          <p:cNvPr id="12" name="Rectangular Callout 11"/>
          <p:cNvSpPr/>
          <p:nvPr/>
        </p:nvSpPr>
        <p:spPr>
          <a:xfrm>
            <a:off x="6807335" y="5534908"/>
            <a:ext cx="2336665" cy="1323092"/>
          </a:xfrm>
          <a:prstGeom prst="wedgeRectCallout">
            <a:avLst>
              <a:gd name="adj1" fmla="val -67665"/>
              <a:gd name="adj2" fmla="val -4173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From 2023</a:t>
            </a:r>
          </a:p>
          <a:p>
            <a:pPr algn="ctr"/>
            <a:r>
              <a:rPr lang="en-US" sz="2400" dirty="0"/>
              <a:t>5-yearly reviews</a:t>
            </a:r>
          </a:p>
          <a:p>
            <a:pPr algn="ctr"/>
            <a:r>
              <a:rPr lang="en-US" sz="2400" dirty="0"/>
              <a:t>“non-punitive” way</a:t>
            </a:r>
          </a:p>
        </p:txBody>
      </p:sp>
      <p:sp>
        <p:nvSpPr>
          <p:cNvPr id="13" name="Rectangular Callout 12"/>
          <p:cNvSpPr/>
          <p:nvPr/>
        </p:nvSpPr>
        <p:spPr>
          <a:xfrm>
            <a:off x="5618285" y="2738468"/>
            <a:ext cx="3334638" cy="1270824"/>
          </a:xfrm>
          <a:prstGeom prst="wedgeRectCallout">
            <a:avLst>
              <a:gd name="adj1" fmla="val 3495"/>
              <a:gd name="adj2" fmla="val 7821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Submit 1</a:t>
            </a:r>
            <a:r>
              <a:rPr lang="en-US" sz="2400" baseline="30000" dirty="0"/>
              <a:t>st</a:t>
            </a:r>
            <a:r>
              <a:rPr lang="en-US" sz="2400" dirty="0"/>
              <a:t> INDC by 2020</a:t>
            </a:r>
          </a:p>
          <a:p>
            <a:pPr algn="ctr"/>
            <a:r>
              <a:rPr lang="en-US" sz="2400" dirty="0"/>
              <a:t>Thereafter, each 5 years</a:t>
            </a:r>
          </a:p>
          <a:p>
            <a:pPr algn="ctr"/>
            <a:r>
              <a:rPr lang="en-US" sz="2400" dirty="0"/>
              <a:t>+ give Biennial updates</a:t>
            </a:r>
          </a:p>
        </p:txBody>
      </p:sp>
    </p:spTree>
    <p:extLst>
      <p:ext uri="{BB962C8B-B14F-4D97-AF65-F5344CB8AC3E}">
        <p14:creationId xmlns:p14="http://schemas.microsoft.com/office/powerpoint/2010/main" val="37540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9050" y="0"/>
            <a:ext cx="9163050" cy="6858000"/>
          </a:xfrm>
          <a:prstGeom prst="rect">
            <a:avLst/>
          </a:prstGeom>
        </p:spPr>
      </p:pic>
      <p:graphicFrame>
        <p:nvGraphicFramePr>
          <p:cNvPr id="4" name="Content Placeholder 3"/>
          <p:cNvGraphicFramePr>
            <a:graphicFrameLocks noGrp="1"/>
          </p:cNvGraphicFramePr>
          <p:nvPr>
            <p:ph idx="1"/>
            <p:extLst/>
          </p:nvPr>
        </p:nvGraphicFramePr>
        <p:xfrm>
          <a:off x="0" y="690466"/>
          <a:ext cx="9246637" cy="6261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BES165: Infrastructure</a:t>
            </a:r>
          </a:p>
        </p:txBody>
      </p:sp>
    </p:spTree>
    <p:extLst>
      <p:ext uri="{BB962C8B-B14F-4D97-AF65-F5344CB8AC3E}">
        <p14:creationId xmlns:p14="http://schemas.microsoft.com/office/powerpoint/2010/main" val="183056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38846C-1E35-49C0-B7B7-6E3307245743}"/>
                                            </p:graphicEl>
                                          </p:spTgt>
                                        </p:tgtEl>
                                        <p:attrNameLst>
                                          <p:attrName>style.visibility</p:attrName>
                                        </p:attrNameLst>
                                      </p:cBhvr>
                                      <p:to>
                                        <p:strVal val="visible"/>
                                      </p:to>
                                    </p:set>
                                    <p:animEffect transition="in" filter="fade">
                                      <p:cBhvr>
                                        <p:cTn id="7" dur="500"/>
                                        <p:tgtEl>
                                          <p:spTgt spid="4">
                                            <p:graphicEl>
                                              <a:dgm id="{0C38846C-1E35-49C0-B7B7-6E330724574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7E35ED55-E0F5-43D6-A768-3E69388D6748}"/>
                                            </p:graphicEl>
                                          </p:spTgt>
                                        </p:tgtEl>
                                        <p:attrNameLst>
                                          <p:attrName>style.visibility</p:attrName>
                                        </p:attrNameLst>
                                      </p:cBhvr>
                                      <p:to>
                                        <p:strVal val="visible"/>
                                      </p:to>
                                    </p:set>
                                    <p:animEffect transition="in" filter="fade">
                                      <p:cBhvr>
                                        <p:cTn id="10" dur="500"/>
                                        <p:tgtEl>
                                          <p:spTgt spid="4">
                                            <p:graphicEl>
                                              <a:dgm id="{7E35ED55-E0F5-43D6-A768-3E69388D674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FF610D15-8EA0-4E76-816A-FDBDD48A624C}"/>
                                            </p:graphicEl>
                                          </p:spTgt>
                                        </p:tgtEl>
                                        <p:attrNameLst>
                                          <p:attrName>style.visibility</p:attrName>
                                        </p:attrNameLst>
                                      </p:cBhvr>
                                      <p:to>
                                        <p:strVal val="visible"/>
                                      </p:to>
                                    </p:set>
                                    <p:animEffect transition="in" filter="fade">
                                      <p:cBhvr>
                                        <p:cTn id="13" dur="500"/>
                                        <p:tgtEl>
                                          <p:spTgt spid="4">
                                            <p:graphicEl>
                                              <a:dgm id="{FF610D15-8EA0-4E76-816A-FDBDD48A624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2E7B5109-2481-4603-948A-8D10CD09A6D7}"/>
                                            </p:graphicEl>
                                          </p:spTgt>
                                        </p:tgtEl>
                                        <p:attrNameLst>
                                          <p:attrName>style.visibility</p:attrName>
                                        </p:attrNameLst>
                                      </p:cBhvr>
                                      <p:to>
                                        <p:strVal val="visible"/>
                                      </p:to>
                                    </p:set>
                                    <p:animEffect transition="in" filter="fade">
                                      <p:cBhvr>
                                        <p:cTn id="18" dur="500"/>
                                        <p:tgtEl>
                                          <p:spTgt spid="4">
                                            <p:graphicEl>
                                              <a:dgm id="{2E7B5109-2481-4603-948A-8D10CD09A6D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FF48285C-ED4D-40DD-9C4E-3881BD3DDA8B}"/>
                                            </p:graphicEl>
                                          </p:spTgt>
                                        </p:tgtEl>
                                        <p:attrNameLst>
                                          <p:attrName>style.visibility</p:attrName>
                                        </p:attrNameLst>
                                      </p:cBhvr>
                                      <p:to>
                                        <p:strVal val="visible"/>
                                      </p:to>
                                    </p:set>
                                    <p:animEffect transition="in" filter="fade">
                                      <p:cBhvr>
                                        <p:cTn id="21" dur="500"/>
                                        <p:tgtEl>
                                          <p:spTgt spid="4">
                                            <p:graphicEl>
                                              <a:dgm id="{FF48285C-ED4D-40DD-9C4E-3881BD3DDA8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E9F06033-D4D0-4DD1-B330-22B2A187D06A}"/>
                                            </p:graphicEl>
                                          </p:spTgt>
                                        </p:tgtEl>
                                        <p:attrNameLst>
                                          <p:attrName>style.visibility</p:attrName>
                                        </p:attrNameLst>
                                      </p:cBhvr>
                                      <p:to>
                                        <p:strVal val="visible"/>
                                      </p:to>
                                    </p:set>
                                    <p:animEffect transition="in" filter="fade">
                                      <p:cBhvr>
                                        <p:cTn id="24" dur="500"/>
                                        <p:tgtEl>
                                          <p:spTgt spid="4">
                                            <p:graphicEl>
                                              <a:dgm id="{E9F06033-D4D0-4DD1-B330-22B2A187D06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E69D0BD5-9C7A-46EE-B536-09AA07E1DA5D}"/>
                                            </p:graphicEl>
                                          </p:spTgt>
                                        </p:tgtEl>
                                        <p:attrNameLst>
                                          <p:attrName>style.visibility</p:attrName>
                                        </p:attrNameLst>
                                      </p:cBhvr>
                                      <p:to>
                                        <p:strVal val="visible"/>
                                      </p:to>
                                    </p:set>
                                    <p:animEffect transition="in" filter="fade">
                                      <p:cBhvr>
                                        <p:cTn id="29" dur="500"/>
                                        <p:tgtEl>
                                          <p:spTgt spid="4">
                                            <p:graphicEl>
                                              <a:dgm id="{E69D0BD5-9C7A-46EE-B536-09AA07E1DA5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85A8A44B-960A-45A0-8A21-452A3B4D2B9B}"/>
                                            </p:graphicEl>
                                          </p:spTgt>
                                        </p:tgtEl>
                                        <p:attrNameLst>
                                          <p:attrName>style.visibility</p:attrName>
                                        </p:attrNameLst>
                                      </p:cBhvr>
                                      <p:to>
                                        <p:strVal val="visible"/>
                                      </p:to>
                                    </p:set>
                                    <p:animEffect transition="in" filter="fade">
                                      <p:cBhvr>
                                        <p:cTn id="32" dur="500"/>
                                        <p:tgtEl>
                                          <p:spTgt spid="4">
                                            <p:graphicEl>
                                              <a:dgm id="{85A8A44B-960A-45A0-8A21-452A3B4D2B9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18672A40-BC94-4204-9833-5A1904CD9211}"/>
                                            </p:graphicEl>
                                          </p:spTgt>
                                        </p:tgtEl>
                                        <p:attrNameLst>
                                          <p:attrName>style.visibility</p:attrName>
                                        </p:attrNameLst>
                                      </p:cBhvr>
                                      <p:to>
                                        <p:strVal val="visible"/>
                                      </p:to>
                                    </p:set>
                                    <p:animEffect transition="in" filter="fade">
                                      <p:cBhvr>
                                        <p:cTn id="35" dur="500"/>
                                        <p:tgtEl>
                                          <p:spTgt spid="4">
                                            <p:graphicEl>
                                              <a:dgm id="{18672A40-BC94-4204-9833-5A1904CD9211}"/>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C88354D3-C700-46EF-BEA1-9125D0EE4C18}"/>
                                            </p:graphicEl>
                                          </p:spTgt>
                                        </p:tgtEl>
                                        <p:attrNameLst>
                                          <p:attrName>style.visibility</p:attrName>
                                        </p:attrNameLst>
                                      </p:cBhvr>
                                      <p:to>
                                        <p:strVal val="visible"/>
                                      </p:to>
                                    </p:set>
                                    <p:animEffect transition="in" filter="fade">
                                      <p:cBhvr>
                                        <p:cTn id="40" dur="500"/>
                                        <p:tgtEl>
                                          <p:spTgt spid="4">
                                            <p:graphicEl>
                                              <a:dgm id="{C88354D3-C700-46EF-BEA1-9125D0EE4C1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220273A2-5AB8-4B1E-BB7F-71EFE1FB23A0}"/>
                                            </p:graphicEl>
                                          </p:spTgt>
                                        </p:tgtEl>
                                        <p:attrNameLst>
                                          <p:attrName>style.visibility</p:attrName>
                                        </p:attrNameLst>
                                      </p:cBhvr>
                                      <p:to>
                                        <p:strVal val="visible"/>
                                      </p:to>
                                    </p:set>
                                    <p:animEffect transition="in" filter="fade">
                                      <p:cBhvr>
                                        <p:cTn id="43" dur="500"/>
                                        <p:tgtEl>
                                          <p:spTgt spid="4">
                                            <p:graphicEl>
                                              <a:dgm id="{220273A2-5AB8-4B1E-BB7F-71EFE1FB23A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E254B7C7-A162-450A-9777-22342F293F19}"/>
                                            </p:graphicEl>
                                          </p:spTgt>
                                        </p:tgtEl>
                                        <p:attrNameLst>
                                          <p:attrName>style.visibility</p:attrName>
                                        </p:attrNameLst>
                                      </p:cBhvr>
                                      <p:to>
                                        <p:strVal val="visible"/>
                                      </p:to>
                                    </p:set>
                                    <p:animEffect transition="in" filter="fade">
                                      <p:cBhvr>
                                        <p:cTn id="46" dur="500"/>
                                        <p:tgtEl>
                                          <p:spTgt spid="4">
                                            <p:graphicEl>
                                              <a:dgm id="{E254B7C7-A162-450A-9777-22342F293F19}"/>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1CB2EB21-DDE4-47D7-A21F-C6601F7C5D06}"/>
                                            </p:graphicEl>
                                          </p:spTgt>
                                        </p:tgtEl>
                                        <p:attrNameLst>
                                          <p:attrName>style.visibility</p:attrName>
                                        </p:attrNameLst>
                                      </p:cBhvr>
                                      <p:to>
                                        <p:strVal val="visible"/>
                                      </p:to>
                                    </p:set>
                                    <p:animEffect transition="in" filter="fade">
                                      <p:cBhvr>
                                        <p:cTn id="51" dur="500"/>
                                        <p:tgtEl>
                                          <p:spTgt spid="4">
                                            <p:graphicEl>
                                              <a:dgm id="{1CB2EB21-DDE4-47D7-A21F-C6601F7C5D0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9503DA19-754C-4FD9-99F7-571B4CF2F6CD}"/>
                                            </p:graphicEl>
                                          </p:spTgt>
                                        </p:tgtEl>
                                        <p:attrNameLst>
                                          <p:attrName>style.visibility</p:attrName>
                                        </p:attrNameLst>
                                      </p:cBhvr>
                                      <p:to>
                                        <p:strVal val="visible"/>
                                      </p:to>
                                    </p:set>
                                    <p:animEffect transition="in" filter="fade">
                                      <p:cBhvr>
                                        <p:cTn id="54" dur="500"/>
                                        <p:tgtEl>
                                          <p:spTgt spid="4">
                                            <p:graphicEl>
                                              <a:dgm id="{9503DA19-754C-4FD9-99F7-571B4CF2F6CD}"/>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1706B5BF-36C1-46B2-8DA3-16E5A6847E13}"/>
                                            </p:graphicEl>
                                          </p:spTgt>
                                        </p:tgtEl>
                                        <p:attrNameLst>
                                          <p:attrName>style.visibility</p:attrName>
                                        </p:attrNameLst>
                                      </p:cBhvr>
                                      <p:to>
                                        <p:strVal val="visible"/>
                                      </p:to>
                                    </p:set>
                                    <p:animEffect transition="in" filter="fade">
                                      <p:cBhvr>
                                        <p:cTn id="57" dur="500"/>
                                        <p:tgtEl>
                                          <p:spTgt spid="4">
                                            <p:graphicEl>
                                              <a:dgm id="{1706B5BF-36C1-46B2-8DA3-16E5A6847E13}"/>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E8EECBD0-D5A2-44F7-8BA8-F54D8DC51238}"/>
                                            </p:graphicEl>
                                          </p:spTgt>
                                        </p:tgtEl>
                                        <p:attrNameLst>
                                          <p:attrName>style.visibility</p:attrName>
                                        </p:attrNameLst>
                                      </p:cBhvr>
                                      <p:to>
                                        <p:strVal val="visible"/>
                                      </p:to>
                                    </p:set>
                                    <p:animEffect transition="in" filter="fade">
                                      <p:cBhvr>
                                        <p:cTn id="62" dur="500"/>
                                        <p:tgtEl>
                                          <p:spTgt spid="4">
                                            <p:graphicEl>
                                              <a:dgm id="{E8EECBD0-D5A2-44F7-8BA8-F54D8DC51238}"/>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31228A63-B5F6-446F-B11C-66D69E6EC22C}"/>
                                            </p:graphicEl>
                                          </p:spTgt>
                                        </p:tgtEl>
                                        <p:attrNameLst>
                                          <p:attrName>style.visibility</p:attrName>
                                        </p:attrNameLst>
                                      </p:cBhvr>
                                      <p:to>
                                        <p:strVal val="visible"/>
                                      </p:to>
                                    </p:set>
                                    <p:animEffect transition="in" filter="fade">
                                      <p:cBhvr>
                                        <p:cTn id="65" dur="500"/>
                                        <p:tgtEl>
                                          <p:spTgt spid="4">
                                            <p:graphicEl>
                                              <a:dgm id="{31228A63-B5F6-446F-B11C-66D69E6EC22C}"/>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E305F629-0823-47EC-AFBE-99613EB55972}"/>
                                            </p:graphicEl>
                                          </p:spTgt>
                                        </p:tgtEl>
                                        <p:attrNameLst>
                                          <p:attrName>style.visibility</p:attrName>
                                        </p:attrNameLst>
                                      </p:cBhvr>
                                      <p:to>
                                        <p:strVal val="visible"/>
                                      </p:to>
                                    </p:set>
                                    <p:animEffect transition="in" filter="fade">
                                      <p:cBhvr>
                                        <p:cTn id="68" dur="500"/>
                                        <p:tgtEl>
                                          <p:spTgt spid="4">
                                            <p:graphicEl>
                                              <a:dgm id="{E305F629-0823-47EC-AFBE-99613EB559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hqprint">
            <a:extLst>
              <a:ext uri="{28A0092B-C50C-407E-A947-70E740481C1C}">
                <a14:useLocalDpi xmlns:a14="http://schemas.microsoft.com/office/drawing/2010/main"/>
              </a:ext>
            </a:extLst>
          </a:blip>
          <a:stretch>
            <a:fillRect/>
          </a:stretch>
        </p:blipFill>
        <p:spPr>
          <a:xfrm>
            <a:off x="6661150" y="3548090"/>
            <a:ext cx="2317750" cy="2366908"/>
          </a:xfrm>
        </p:spPr>
      </p:pic>
      <p:sp>
        <p:nvSpPr>
          <p:cNvPr id="5" name="Content Placeholder 4"/>
          <p:cNvSpPr>
            <a:spLocks noGrp="1"/>
          </p:cNvSpPr>
          <p:nvPr>
            <p:ph idx="1"/>
          </p:nvPr>
        </p:nvSpPr>
        <p:spPr/>
        <p:txBody>
          <a:bodyPr/>
          <a:lstStyle/>
          <a:p>
            <a:r>
              <a:rPr lang="en-US" dirty="0"/>
              <a:t>INDC “MAY” include quantifiable targets, timeframe.</a:t>
            </a:r>
          </a:p>
        </p:txBody>
      </p:sp>
      <p:sp>
        <p:nvSpPr>
          <p:cNvPr id="4" name="Title 3"/>
          <p:cNvSpPr>
            <a:spLocks noGrp="1"/>
          </p:cNvSpPr>
          <p:nvPr>
            <p:ph type="title"/>
          </p:nvPr>
        </p:nvSpPr>
        <p:spPr/>
        <p:txBody>
          <a:bodyPr/>
          <a:lstStyle/>
          <a:p>
            <a:r>
              <a:rPr lang="en-US" dirty="0"/>
              <a:t>CRITICISM</a:t>
            </a:r>
          </a:p>
        </p:txBody>
      </p:sp>
      <p:sp>
        <p:nvSpPr>
          <p:cNvPr id="6" name="Text Placeholder 5"/>
          <p:cNvSpPr>
            <a:spLocks noGrp="1"/>
          </p:cNvSpPr>
          <p:nvPr>
            <p:ph type="body" sz="quarter" idx="13"/>
          </p:nvPr>
        </p:nvSpPr>
        <p:spPr/>
        <p:txBody>
          <a:bodyPr/>
          <a:lstStyle/>
          <a:p>
            <a:r>
              <a:rPr lang="en-US" dirty="0"/>
              <a:t>PARIS Summit</a:t>
            </a:r>
          </a:p>
        </p:txBody>
      </p:sp>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l="4098"/>
          <a:stretch/>
        </p:blipFill>
        <p:spPr>
          <a:xfrm>
            <a:off x="1180852" y="2341914"/>
            <a:ext cx="4494644" cy="3551228"/>
          </a:xfrm>
          <a:prstGeom prst="rect">
            <a:avLst/>
          </a:prstGeom>
        </p:spPr>
      </p:pic>
      <p:sp>
        <p:nvSpPr>
          <p:cNvPr id="15" name="Rectangular Callout 14"/>
          <p:cNvSpPr/>
          <p:nvPr/>
        </p:nvSpPr>
        <p:spPr>
          <a:xfrm>
            <a:off x="316523" y="5893143"/>
            <a:ext cx="2919046" cy="815388"/>
          </a:xfrm>
          <a:prstGeom prst="wedgeRectCallout">
            <a:avLst>
              <a:gd name="adj1" fmla="val 43343"/>
              <a:gd name="adj2" fmla="val -1012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REVIEW in “NON-PUNITIVE” manner </a:t>
            </a:r>
          </a:p>
        </p:txBody>
      </p:sp>
    </p:spTree>
    <p:extLst>
      <p:ext uri="{BB962C8B-B14F-4D97-AF65-F5344CB8AC3E}">
        <p14:creationId xmlns:p14="http://schemas.microsoft.com/office/powerpoint/2010/main" val="10765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hqprint">
            <a:extLst>
              <a:ext uri="{28A0092B-C50C-407E-A947-70E740481C1C}">
                <a14:useLocalDpi xmlns:a14="http://schemas.microsoft.com/office/drawing/2010/main"/>
              </a:ext>
            </a:extLst>
          </a:blip>
          <a:stretch>
            <a:fillRect/>
          </a:stretch>
        </p:blipFill>
        <p:spPr>
          <a:xfrm>
            <a:off x="6661150" y="3548090"/>
            <a:ext cx="2317750" cy="2366908"/>
          </a:xfrm>
        </p:spPr>
      </p:pic>
      <p:sp>
        <p:nvSpPr>
          <p:cNvPr id="5" name="Content Placeholder 4"/>
          <p:cNvSpPr>
            <a:spLocks noGrp="1"/>
          </p:cNvSpPr>
          <p:nvPr>
            <p:ph idx="1"/>
          </p:nvPr>
        </p:nvSpPr>
        <p:spPr/>
        <p:txBody>
          <a:bodyPr/>
          <a:lstStyle/>
          <a:p>
            <a:r>
              <a:rPr lang="en-US" dirty="0"/>
              <a:t>To keep Global warming within 2 Degree limit: Need to cut CO</a:t>
            </a:r>
            <a:r>
              <a:rPr lang="en-US" baseline="-25000" dirty="0"/>
              <a:t>2</a:t>
            </a:r>
            <a:r>
              <a:rPr lang="en-US" dirty="0"/>
              <a:t> by 55 Giga </a:t>
            </a:r>
            <a:r>
              <a:rPr lang="en-US" dirty="0" err="1"/>
              <a:t>Tonnes</a:t>
            </a:r>
            <a:endParaRPr lang="en-US" dirty="0"/>
          </a:p>
          <a:p>
            <a:r>
              <a:rPr lang="en-US" dirty="0"/>
              <a:t>But INDCs so far ~40 GT</a:t>
            </a:r>
          </a:p>
        </p:txBody>
      </p:sp>
      <p:sp>
        <p:nvSpPr>
          <p:cNvPr id="4" name="Title 3"/>
          <p:cNvSpPr>
            <a:spLocks noGrp="1"/>
          </p:cNvSpPr>
          <p:nvPr>
            <p:ph type="title"/>
          </p:nvPr>
        </p:nvSpPr>
        <p:spPr/>
        <p:txBody>
          <a:bodyPr/>
          <a:lstStyle/>
          <a:p>
            <a:r>
              <a:rPr lang="en-US" dirty="0"/>
              <a:t>CRITICISM</a:t>
            </a:r>
          </a:p>
        </p:txBody>
      </p:sp>
      <p:sp>
        <p:nvSpPr>
          <p:cNvPr id="6" name="Text Placeholder 5"/>
          <p:cNvSpPr>
            <a:spLocks noGrp="1"/>
          </p:cNvSpPr>
          <p:nvPr>
            <p:ph type="body" sz="quarter" idx="13"/>
          </p:nvPr>
        </p:nvSpPr>
        <p:spPr/>
        <p:txBody>
          <a:bodyPr/>
          <a:lstStyle/>
          <a:p>
            <a:r>
              <a:rPr lang="en-US" dirty="0"/>
              <a:t>PARIS Summit</a:t>
            </a:r>
          </a:p>
        </p:txBody>
      </p:sp>
      <p:pic>
        <p:nvPicPr>
          <p:cNvPr id="2" name="Picture 1"/>
          <p:cNvPicPr>
            <a:picLocks noChangeAspect="1"/>
          </p:cNvPicPr>
          <p:nvPr/>
        </p:nvPicPr>
        <p:blipFill>
          <a:blip r:embed="rId3"/>
          <a:stretch>
            <a:fillRect/>
          </a:stretch>
        </p:blipFill>
        <p:spPr>
          <a:xfrm>
            <a:off x="0" y="3377188"/>
            <a:ext cx="4625788" cy="3469342"/>
          </a:xfrm>
          <a:prstGeom prst="rect">
            <a:avLst/>
          </a:prstGeom>
        </p:spPr>
      </p:pic>
    </p:spTree>
    <p:extLst>
      <p:ext uri="{BB962C8B-B14F-4D97-AF65-F5344CB8AC3E}">
        <p14:creationId xmlns:p14="http://schemas.microsoft.com/office/powerpoint/2010/main" val="290552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of Biennial updates Report (BR)</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88571029"/>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0" y="914400"/>
            <a:ext cx="5716840" cy="5838092"/>
          </a:xfrm>
          <a:prstGeom prst="rect">
            <a:avLst/>
          </a:prstGeom>
        </p:spPr>
      </p:pic>
      <p:sp>
        <p:nvSpPr>
          <p:cNvPr id="9" name="Rectangular Callout 8"/>
          <p:cNvSpPr/>
          <p:nvPr/>
        </p:nvSpPr>
        <p:spPr>
          <a:xfrm>
            <a:off x="4967654" y="2162908"/>
            <a:ext cx="3789484" cy="1670538"/>
          </a:xfrm>
          <a:prstGeom prst="wedgeRectCallout">
            <a:avLst>
              <a:gd name="adj1" fmla="val -78606"/>
              <a:gd name="adj2" fmla="val -332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i-IN" sz="3600" dirty="0"/>
              <a:t>साला इतना डिटेल में कोन तैयार करता है?</a:t>
            </a:r>
            <a:endParaRPr lang="en-US" sz="3600" dirty="0"/>
          </a:p>
        </p:txBody>
      </p:sp>
    </p:spTree>
    <p:extLst>
      <p:ext uri="{BB962C8B-B14F-4D97-AF65-F5344CB8AC3E}">
        <p14:creationId xmlns:p14="http://schemas.microsoft.com/office/powerpoint/2010/main" val="336741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7361" y="11960"/>
            <a:ext cx="10280759" cy="6846040"/>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2580816439"/>
              </p:ext>
            </p:extLst>
          </p:nvPr>
        </p:nvGraphicFramePr>
        <p:xfrm>
          <a:off x="153988" y="914400"/>
          <a:ext cx="8797925" cy="5313363"/>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dirty="0"/>
              <a:t>India’s INDC: </a:t>
            </a:r>
            <a:r>
              <a:rPr lang="en-US" dirty="0" err="1"/>
              <a:t>Kasam</a:t>
            </a:r>
            <a:r>
              <a:rPr lang="en-US" dirty="0"/>
              <a:t> #1</a:t>
            </a:r>
          </a:p>
        </p:txBody>
      </p:sp>
      <p:sp>
        <p:nvSpPr>
          <p:cNvPr id="7" name="Right Arrow 6"/>
          <p:cNvSpPr/>
          <p:nvPr/>
        </p:nvSpPr>
        <p:spPr>
          <a:xfrm rot="938284">
            <a:off x="3197504" y="2582005"/>
            <a:ext cx="3411415" cy="108145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33-35% reduction </a:t>
            </a:r>
          </a:p>
        </p:txBody>
      </p:sp>
      <p:pic>
        <p:nvPicPr>
          <p:cNvPr id="2" name="Picture 1"/>
          <p:cNvPicPr>
            <a:picLocks noChangeAspect="1"/>
          </p:cNvPicPr>
          <p:nvPr/>
        </p:nvPicPr>
        <p:blipFill>
          <a:blip r:embed="rId5"/>
          <a:stretch>
            <a:fillRect/>
          </a:stretch>
        </p:blipFill>
        <p:spPr>
          <a:xfrm>
            <a:off x="2970747" y="1583945"/>
            <a:ext cx="3164405" cy="547686"/>
          </a:xfrm>
          <a:prstGeom prst="rect">
            <a:avLst/>
          </a:prstGeom>
        </p:spPr>
      </p:pic>
    </p:spTree>
    <p:extLst>
      <p:ext uri="{BB962C8B-B14F-4D97-AF65-F5344CB8AC3E}">
        <p14:creationId xmlns:p14="http://schemas.microsoft.com/office/powerpoint/2010/main" val="274796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fade">
                                      <p:cBhvr>
                                        <p:cTn id="12" dur="500"/>
                                        <p:tgtEl>
                                          <p:spTgt spid="6">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fade">
                                      <p:cBhvr>
                                        <p:cTn id="17" dur="500"/>
                                        <p:tgtEl>
                                          <p:spTgt spid="6">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INDC </a:t>
            </a:r>
            <a:r>
              <a:rPr lang="en-US" dirty="0" err="1"/>
              <a:t>Kasam</a:t>
            </a:r>
            <a:r>
              <a:rPr lang="en-US" dirty="0"/>
              <a:t> #2</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95522"/>
            <a:ext cx="4572000" cy="6061165"/>
          </a:xfrm>
          <a:prstGeom prst="rect">
            <a:avLst/>
          </a:prstGeom>
        </p:spPr>
      </p:pic>
      <p:sp>
        <p:nvSpPr>
          <p:cNvPr id="6" name="Rectangle 5"/>
          <p:cNvSpPr/>
          <p:nvPr/>
        </p:nvSpPr>
        <p:spPr>
          <a:xfrm>
            <a:off x="4724400" y="944880"/>
            <a:ext cx="4338320" cy="51612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sz="4400" dirty="0"/>
              <a:t>additional forest cover by 2030</a:t>
            </a:r>
          </a:p>
          <a:p>
            <a:pPr marL="285750" indent="-285750">
              <a:buFont typeface="Arial" panose="020B0604020202020204" pitchFamily="34" charset="0"/>
              <a:buChar char="•"/>
            </a:pPr>
            <a:r>
              <a:rPr lang="en-US" sz="4400" dirty="0"/>
              <a:t>Addl. carbon sink of 2.5-3 million </a:t>
            </a:r>
            <a:r>
              <a:rPr lang="en-US" sz="4400" dirty="0" err="1"/>
              <a:t>tonnes</a:t>
            </a:r>
            <a:r>
              <a:rPr lang="en-US" sz="4400" dirty="0"/>
              <a:t> of CO</a:t>
            </a:r>
            <a:r>
              <a:rPr lang="en-US" sz="4400" baseline="-25000" dirty="0"/>
              <a:t>2</a:t>
            </a:r>
            <a:r>
              <a:rPr lang="en-US" sz="4400" dirty="0"/>
              <a:t> equivalent</a:t>
            </a:r>
          </a:p>
        </p:txBody>
      </p:sp>
      <p:pic>
        <p:nvPicPr>
          <p:cNvPr id="7" name="Picture 6"/>
          <p:cNvPicPr>
            <a:picLocks noChangeAspect="1"/>
          </p:cNvPicPr>
          <p:nvPr/>
        </p:nvPicPr>
        <p:blipFill>
          <a:blip r:embed="rId3"/>
          <a:stretch>
            <a:fillRect/>
          </a:stretch>
        </p:blipFill>
        <p:spPr>
          <a:xfrm>
            <a:off x="5479984" y="5589250"/>
            <a:ext cx="2691416" cy="770909"/>
          </a:xfrm>
          <a:prstGeom prst="rect">
            <a:avLst/>
          </a:prstGeom>
        </p:spPr>
      </p:pic>
    </p:spTree>
    <p:extLst>
      <p:ext uri="{BB962C8B-B14F-4D97-AF65-F5344CB8AC3E}">
        <p14:creationId xmlns:p14="http://schemas.microsoft.com/office/powerpoint/2010/main" val="270091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97" y="810540"/>
            <a:ext cx="9144397" cy="6062205"/>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4165517688"/>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INDC </a:t>
            </a:r>
            <a:r>
              <a:rPr lang="en-US" dirty="0" err="1"/>
              <a:t>Kasam</a:t>
            </a:r>
            <a:r>
              <a:rPr lang="en-US" dirty="0"/>
              <a:t> #3 – by 2022: 175GW renewable</a:t>
            </a:r>
          </a:p>
        </p:txBody>
      </p:sp>
      <p:sp>
        <p:nvSpPr>
          <p:cNvPr id="6" name="Rectangle 5"/>
          <p:cNvSpPr/>
          <p:nvPr/>
        </p:nvSpPr>
        <p:spPr>
          <a:xfrm>
            <a:off x="1123950" y="6096001"/>
            <a:ext cx="6858000" cy="650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2030: 40% of cumulative installed capacity will be renewable.</a:t>
            </a:r>
          </a:p>
          <a:p>
            <a:pPr algn="ctr"/>
            <a:r>
              <a:rPr lang="en-US" sz="2000" dirty="0"/>
              <a:t>Clean coal technology.</a:t>
            </a:r>
          </a:p>
        </p:txBody>
      </p:sp>
    </p:spTree>
    <p:extLst>
      <p:ext uri="{BB962C8B-B14F-4D97-AF65-F5344CB8AC3E}">
        <p14:creationId xmlns:p14="http://schemas.microsoft.com/office/powerpoint/2010/main" val="242813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graphicEl>
                                              <a:dgm id="{DD76212A-03B6-43E1-8877-588FF1CC82AB}"/>
                                            </p:graphicEl>
                                          </p:spTgt>
                                        </p:tgtEl>
                                        <p:attrNameLst>
                                          <p:attrName>style.visibility</p:attrName>
                                        </p:attrNameLst>
                                      </p:cBhvr>
                                      <p:to>
                                        <p:strVal val="visible"/>
                                      </p:to>
                                    </p:set>
                                    <p:animEffect transition="in" filter="wipe(down)">
                                      <p:cBhvr>
                                        <p:cTn id="7" dur="500"/>
                                        <p:tgtEl>
                                          <p:spTgt spid="5">
                                            <p:graphicEl>
                                              <a:dgm id="{DD76212A-03B6-43E1-8877-588FF1CC82AB}"/>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graphicEl>
                                              <a:dgm id="{A727C974-AA6C-4A21-A867-324CB7831F8D}"/>
                                            </p:graphicEl>
                                          </p:spTgt>
                                        </p:tgtEl>
                                        <p:attrNameLst>
                                          <p:attrName>style.visibility</p:attrName>
                                        </p:attrNameLst>
                                      </p:cBhvr>
                                      <p:to>
                                        <p:strVal val="visible"/>
                                      </p:to>
                                    </p:set>
                                    <p:animEffect transition="in" filter="wipe(down)">
                                      <p:cBhvr>
                                        <p:cTn id="10" dur="500"/>
                                        <p:tgtEl>
                                          <p:spTgt spid="5">
                                            <p:graphicEl>
                                              <a:dgm id="{A727C974-AA6C-4A21-A867-324CB7831F8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graphicEl>
                                              <a:dgm id="{E1285745-7086-4F35-929C-F38910618F8D}"/>
                                            </p:graphicEl>
                                          </p:spTgt>
                                        </p:tgtEl>
                                        <p:attrNameLst>
                                          <p:attrName>style.visibility</p:attrName>
                                        </p:attrNameLst>
                                      </p:cBhvr>
                                      <p:to>
                                        <p:strVal val="visible"/>
                                      </p:to>
                                    </p:set>
                                    <p:animEffect transition="in" filter="wipe(down)">
                                      <p:cBhvr>
                                        <p:cTn id="15" dur="500"/>
                                        <p:tgtEl>
                                          <p:spTgt spid="5">
                                            <p:graphicEl>
                                              <a:dgm id="{E1285745-7086-4F35-929C-F38910618F8D}"/>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graphicEl>
                                              <a:dgm id="{5FCF0E8B-F154-42EA-84C0-0651AE345A2B}"/>
                                            </p:graphicEl>
                                          </p:spTgt>
                                        </p:tgtEl>
                                        <p:attrNameLst>
                                          <p:attrName>style.visibility</p:attrName>
                                        </p:attrNameLst>
                                      </p:cBhvr>
                                      <p:to>
                                        <p:strVal val="visible"/>
                                      </p:to>
                                    </p:set>
                                    <p:animEffect transition="in" filter="wipe(down)">
                                      <p:cBhvr>
                                        <p:cTn id="18" dur="500"/>
                                        <p:tgtEl>
                                          <p:spTgt spid="5">
                                            <p:graphicEl>
                                              <a:dgm id="{5FCF0E8B-F154-42EA-84C0-0651AE345A2B}"/>
                                            </p:graphic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
                                            <p:graphicEl>
                                              <a:dgm id="{82DC2839-1373-41D9-954B-3E4A18E757D5}"/>
                                            </p:graphicEl>
                                          </p:spTgt>
                                        </p:tgtEl>
                                        <p:attrNameLst>
                                          <p:attrName>style.visibility</p:attrName>
                                        </p:attrNameLst>
                                      </p:cBhvr>
                                      <p:to>
                                        <p:strVal val="visible"/>
                                      </p:to>
                                    </p:set>
                                    <p:animEffect transition="in" filter="wipe(down)">
                                      <p:cBhvr>
                                        <p:cTn id="21" dur="500"/>
                                        <p:tgtEl>
                                          <p:spTgt spid="5">
                                            <p:graphicEl>
                                              <a:dgm id="{82DC2839-1373-41D9-954B-3E4A18E757D5}"/>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
                                            <p:graphicEl>
                                              <a:dgm id="{4A619FDE-65A6-4166-9FFA-E8D686FA0EDF}"/>
                                            </p:graphicEl>
                                          </p:spTgt>
                                        </p:tgtEl>
                                        <p:attrNameLst>
                                          <p:attrName>style.visibility</p:attrName>
                                        </p:attrNameLst>
                                      </p:cBhvr>
                                      <p:to>
                                        <p:strVal val="visible"/>
                                      </p:to>
                                    </p:set>
                                    <p:animEffect transition="in" filter="wipe(down)">
                                      <p:cBhvr>
                                        <p:cTn id="24" dur="500"/>
                                        <p:tgtEl>
                                          <p:spTgt spid="5">
                                            <p:graphicEl>
                                              <a:dgm id="{4A619FDE-65A6-4166-9FFA-E8D686FA0EDF}"/>
                                            </p:graphic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
                                            <p:graphicEl>
                                              <a:dgm id="{D8D0FC69-28A6-403D-88C6-2A61CD377BA1}"/>
                                            </p:graphicEl>
                                          </p:spTgt>
                                        </p:tgtEl>
                                        <p:attrNameLst>
                                          <p:attrName>style.visibility</p:attrName>
                                        </p:attrNameLst>
                                      </p:cBhvr>
                                      <p:to>
                                        <p:strVal val="visible"/>
                                      </p:to>
                                    </p:set>
                                    <p:animEffect transition="in" filter="wipe(down)">
                                      <p:cBhvr>
                                        <p:cTn id="27" dur="500"/>
                                        <p:tgtEl>
                                          <p:spTgt spid="5">
                                            <p:graphicEl>
                                              <a:dgm id="{D8D0FC69-28A6-403D-88C6-2A61CD377BA1}"/>
                                            </p:graphic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graphicEl>
                                              <a:dgm id="{AC52A4B5-8B5D-43D8-8C1A-3C8651287CBD}"/>
                                            </p:graphicEl>
                                          </p:spTgt>
                                        </p:tgtEl>
                                        <p:attrNameLst>
                                          <p:attrName>style.visibility</p:attrName>
                                        </p:attrNameLst>
                                      </p:cBhvr>
                                      <p:to>
                                        <p:strVal val="visible"/>
                                      </p:to>
                                    </p:set>
                                    <p:animEffect transition="in" filter="wipe(down)">
                                      <p:cBhvr>
                                        <p:cTn id="30" dur="500"/>
                                        <p:tgtEl>
                                          <p:spTgt spid="5">
                                            <p:graphicEl>
                                              <a:dgm id="{AC52A4B5-8B5D-43D8-8C1A-3C8651287CBD}"/>
                                            </p:graphic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
                                            <p:graphicEl>
                                              <a:dgm id="{718F53D5-7B96-4DB0-B4A6-91718FB1DBF8}"/>
                                            </p:graphicEl>
                                          </p:spTgt>
                                        </p:tgtEl>
                                        <p:attrNameLst>
                                          <p:attrName>style.visibility</p:attrName>
                                        </p:attrNameLst>
                                      </p:cBhvr>
                                      <p:to>
                                        <p:strVal val="visible"/>
                                      </p:to>
                                    </p:set>
                                    <p:animEffect transition="in" filter="wipe(down)">
                                      <p:cBhvr>
                                        <p:cTn id="33" dur="500"/>
                                        <p:tgtEl>
                                          <p:spTgt spid="5">
                                            <p:graphicEl>
                                              <a:dgm id="{718F53D5-7B96-4DB0-B4A6-91718FB1DBF8}"/>
                                            </p:graphic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
                                            <p:graphicEl>
                                              <a:dgm id="{9DB56B99-165C-4F3F-A229-8A5A6A2C890A}"/>
                                            </p:graphicEl>
                                          </p:spTgt>
                                        </p:tgtEl>
                                        <p:attrNameLst>
                                          <p:attrName>style.visibility</p:attrName>
                                        </p:attrNameLst>
                                      </p:cBhvr>
                                      <p:to>
                                        <p:strVal val="visible"/>
                                      </p:to>
                                    </p:set>
                                    <p:animEffect transition="in" filter="wipe(down)">
                                      <p:cBhvr>
                                        <p:cTn id="36" dur="500"/>
                                        <p:tgtEl>
                                          <p:spTgt spid="5">
                                            <p:graphicEl>
                                              <a:dgm id="{9DB56B99-165C-4F3F-A229-8A5A6A2C890A}"/>
                                            </p:graphic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
                                            <p:graphicEl>
                                              <a:dgm id="{4EEB9B4C-4893-4BF2-A3EF-6314F1AFF3CE}"/>
                                            </p:graphicEl>
                                          </p:spTgt>
                                        </p:tgtEl>
                                        <p:attrNameLst>
                                          <p:attrName>style.visibility</p:attrName>
                                        </p:attrNameLst>
                                      </p:cBhvr>
                                      <p:to>
                                        <p:strVal val="visible"/>
                                      </p:to>
                                    </p:set>
                                    <p:animEffect transition="in" filter="wipe(down)">
                                      <p:cBhvr>
                                        <p:cTn id="39" dur="500"/>
                                        <p:tgtEl>
                                          <p:spTgt spid="5">
                                            <p:graphicEl>
                                              <a:dgm id="{4EEB9B4C-4893-4BF2-A3EF-6314F1AFF3CE}"/>
                                            </p:graphic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
                                            <p:graphicEl>
                                              <a:dgm id="{20156FEC-07F0-4B5C-8BA2-86B88998A074}"/>
                                            </p:graphicEl>
                                          </p:spTgt>
                                        </p:tgtEl>
                                        <p:attrNameLst>
                                          <p:attrName>style.visibility</p:attrName>
                                        </p:attrNameLst>
                                      </p:cBhvr>
                                      <p:to>
                                        <p:strVal val="visible"/>
                                      </p:to>
                                    </p:set>
                                    <p:animEffect transition="in" filter="wipe(down)">
                                      <p:cBhvr>
                                        <p:cTn id="42" dur="500"/>
                                        <p:tgtEl>
                                          <p:spTgt spid="5">
                                            <p:graphicEl>
                                              <a:dgm id="{20156FEC-07F0-4B5C-8BA2-86B88998A074}"/>
                                            </p:graphic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
                                            <p:graphicEl>
                                              <a:dgm id="{07939291-5FFE-48C5-9AA4-21008FCAFD9F}"/>
                                            </p:graphicEl>
                                          </p:spTgt>
                                        </p:tgtEl>
                                        <p:attrNameLst>
                                          <p:attrName>style.visibility</p:attrName>
                                        </p:attrNameLst>
                                      </p:cBhvr>
                                      <p:to>
                                        <p:strVal val="visible"/>
                                      </p:to>
                                    </p:set>
                                    <p:animEffect transition="in" filter="wipe(down)">
                                      <p:cBhvr>
                                        <p:cTn id="45" dur="500"/>
                                        <p:tgtEl>
                                          <p:spTgt spid="5">
                                            <p:graphicEl>
                                              <a:dgm id="{07939291-5FFE-48C5-9AA4-21008FCAFD9F}"/>
                                            </p:graphicEl>
                                          </p:spTgt>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
                                            <p:graphicEl>
                                              <a:dgm id="{97ABAF6C-7470-4CB6-AED9-E5CD85B07ADE}"/>
                                            </p:graphicEl>
                                          </p:spTgt>
                                        </p:tgtEl>
                                        <p:attrNameLst>
                                          <p:attrName>style.visibility</p:attrName>
                                        </p:attrNameLst>
                                      </p:cBhvr>
                                      <p:to>
                                        <p:strVal val="visible"/>
                                      </p:to>
                                    </p:set>
                                    <p:animEffect transition="in" filter="wipe(down)">
                                      <p:cBhvr>
                                        <p:cTn id="48" dur="500"/>
                                        <p:tgtEl>
                                          <p:spTgt spid="5">
                                            <p:graphicEl>
                                              <a:dgm id="{97ABAF6C-7470-4CB6-AED9-E5CD85B07ADE}"/>
                                            </p:graphicEl>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
                                            <p:graphicEl>
                                              <a:dgm id="{FAA76194-9655-4D0B-B9A1-49D41E4DBB26}"/>
                                            </p:graphicEl>
                                          </p:spTgt>
                                        </p:tgtEl>
                                        <p:attrNameLst>
                                          <p:attrName>style.visibility</p:attrName>
                                        </p:attrNameLst>
                                      </p:cBhvr>
                                      <p:to>
                                        <p:strVal val="visible"/>
                                      </p:to>
                                    </p:set>
                                    <p:animEffect transition="in" filter="wipe(down)">
                                      <p:cBhvr>
                                        <p:cTn id="51" dur="500"/>
                                        <p:tgtEl>
                                          <p:spTgt spid="5">
                                            <p:graphicEl>
                                              <a:dgm id="{FAA76194-9655-4D0B-B9A1-49D41E4DBB26}"/>
                                            </p:graphic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5">
                                            <p:graphicEl>
                                              <a:dgm id="{01F4D129-789D-4241-95EB-3105B787CC9C}"/>
                                            </p:graphicEl>
                                          </p:spTgt>
                                        </p:tgtEl>
                                        <p:attrNameLst>
                                          <p:attrName>style.visibility</p:attrName>
                                        </p:attrNameLst>
                                      </p:cBhvr>
                                      <p:to>
                                        <p:strVal val="visible"/>
                                      </p:to>
                                    </p:set>
                                    <p:animEffect transition="in" filter="wipe(down)">
                                      <p:cBhvr>
                                        <p:cTn id="54" dur="500"/>
                                        <p:tgtEl>
                                          <p:spTgt spid="5">
                                            <p:graphicEl>
                                              <a:dgm id="{01F4D129-789D-4241-95EB-3105B787CC9C}"/>
                                            </p:graphicEl>
                                          </p:spTgt>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
                                            <p:graphicEl>
                                              <a:dgm id="{78BF8464-2597-4C7E-B20A-295F0963C018}"/>
                                            </p:graphicEl>
                                          </p:spTgt>
                                        </p:tgtEl>
                                        <p:attrNameLst>
                                          <p:attrName>style.visibility</p:attrName>
                                        </p:attrNameLst>
                                      </p:cBhvr>
                                      <p:to>
                                        <p:strVal val="visible"/>
                                      </p:to>
                                    </p:set>
                                    <p:animEffect transition="in" filter="wipe(down)">
                                      <p:cBhvr>
                                        <p:cTn id="57" dur="500"/>
                                        <p:tgtEl>
                                          <p:spTgt spid="5">
                                            <p:graphicEl>
                                              <a:dgm id="{78BF8464-2597-4C7E-B20A-295F0963C018}"/>
                                            </p:graphicEl>
                                          </p:spTgt>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
                                            <p:graphicEl>
                                              <a:dgm id="{FF0DDA04-2A2C-48A8-AEB8-C29A17CAE415}"/>
                                            </p:graphicEl>
                                          </p:spTgt>
                                        </p:tgtEl>
                                        <p:attrNameLst>
                                          <p:attrName>style.visibility</p:attrName>
                                        </p:attrNameLst>
                                      </p:cBhvr>
                                      <p:to>
                                        <p:strVal val="visible"/>
                                      </p:to>
                                    </p:set>
                                    <p:animEffect transition="in" filter="wipe(down)">
                                      <p:cBhvr>
                                        <p:cTn id="60" dur="500"/>
                                        <p:tgtEl>
                                          <p:spTgt spid="5">
                                            <p:graphicEl>
                                              <a:dgm id="{FF0DDA04-2A2C-48A8-AEB8-C29A17CAE415}"/>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barn(inVertical)">
                                      <p:cBhvr>
                                        <p:cTn id="6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cstate="hqprint">
            <a:extLst>
              <a:ext uri="{28A0092B-C50C-407E-A947-70E740481C1C}">
                <a14:useLocalDpi xmlns:a14="http://schemas.microsoft.com/office/drawing/2010/main"/>
              </a:ext>
            </a:extLst>
          </a:blip>
          <a:stretch>
            <a:fillRect/>
          </a:stretch>
        </p:blipFill>
        <p:spPr>
          <a:xfrm>
            <a:off x="6661150" y="3548090"/>
            <a:ext cx="2317750" cy="2366908"/>
          </a:xfrm>
        </p:spPr>
      </p:pic>
      <p:sp>
        <p:nvSpPr>
          <p:cNvPr id="5" name="Content Placeholder 4"/>
          <p:cNvSpPr>
            <a:spLocks noGrp="1"/>
          </p:cNvSpPr>
          <p:nvPr>
            <p:ph idx="1"/>
          </p:nvPr>
        </p:nvSpPr>
        <p:spPr/>
        <p:txBody>
          <a:bodyPr/>
          <a:lstStyle/>
          <a:p>
            <a:r>
              <a:rPr lang="en-US" dirty="0"/>
              <a:t>So far majority of funding came from budget.</a:t>
            </a:r>
          </a:p>
          <a:p>
            <a:r>
              <a:rPr lang="en-US" dirty="0"/>
              <a:t>INDC = $ 2.5 trillion required! How and where to get?</a:t>
            </a:r>
          </a:p>
          <a:p>
            <a:r>
              <a:rPr lang="en-US" dirty="0"/>
              <a:t>Too ambitious, ground process is dismal.</a:t>
            </a:r>
          </a:p>
        </p:txBody>
      </p:sp>
      <p:sp>
        <p:nvSpPr>
          <p:cNvPr id="4" name="Title 3"/>
          <p:cNvSpPr>
            <a:spLocks noGrp="1"/>
          </p:cNvSpPr>
          <p:nvPr>
            <p:ph type="title"/>
          </p:nvPr>
        </p:nvSpPr>
        <p:spPr/>
        <p:txBody>
          <a:bodyPr/>
          <a:lstStyle/>
          <a:p>
            <a:r>
              <a:rPr lang="en-US" dirty="0"/>
              <a:t>CRITICISM against India’s INDC</a:t>
            </a:r>
          </a:p>
        </p:txBody>
      </p:sp>
      <p:sp>
        <p:nvSpPr>
          <p:cNvPr id="6" name="Text Placeholder 5"/>
          <p:cNvSpPr>
            <a:spLocks noGrp="1"/>
          </p:cNvSpPr>
          <p:nvPr>
            <p:ph type="body" sz="quarter" idx="13"/>
          </p:nvPr>
        </p:nvSpPr>
        <p:spPr/>
        <p:txBody>
          <a:bodyPr/>
          <a:lstStyle/>
          <a:p>
            <a:r>
              <a:rPr lang="en-US" dirty="0"/>
              <a:t>PARIS Summit</a:t>
            </a:r>
          </a:p>
        </p:txBody>
      </p:sp>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78402" y="5893142"/>
            <a:ext cx="2482850" cy="1090032"/>
          </a:xfrm>
          <a:prstGeom prst="rect">
            <a:avLst/>
          </a:prstGeom>
        </p:spPr>
      </p:pic>
      <p:sp>
        <p:nvSpPr>
          <p:cNvPr id="11" name="Rectangular Callout 10"/>
          <p:cNvSpPr/>
          <p:nvPr/>
        </p:nvSpPr>
        <p:spPr>
          <a:xfrm>
            <a:off x="6661150" y="3096131"/>
            <a:ext cx="2317354" cy="641838"/>
          </a:xfrm>
          <a:prstGeom prst="wedgeRectCallout">
            <a:avLst>
              <a:gd name="adj1" fmla="val -12865"/>
              <a:gd name="adj2" fmla="val 7071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t>क्योकि हमको मज़ा नही आएगा </a:t>
            </a:r>
            <a:endParaRPr lang="en-US" dirty="0"/>
          </a:p>
        </p:txBody>
      </p:sp>
      <p:pic>
        <p:nvPicPr>
          <p:cNvPr id="2" name="Picture 1"/>
          <p:cNvPicPr>
            <a:picLocks noChangeAspect="1"/>
          </p:cNvPicPr>
          <p:nvPr/>
        </p:nvPicPr>
        <p:blipFill>
          <a:blip r:embed="rId5"/>
          <a:stretch>
            <a:fillRect/>
          </a:stretch>
        </p:blipFill>
        <p:spPr>
          <a:xfrm>
            <a:off x="353633" y="3955122"/>
            <a:ext cx="6112436" cy="2902878"/>
          </a:xfrm>
          <a:prstGeom prst="rect">
            <a:avLst/>
          </a:prstGeom>
        </p:spPr>
      </p:pic>
    </p:spTree>
    <p:extLst>
      <p:ext uri="{BB962C8B-B14F-4D97-AF65-F5344CB8AC3E}">
        <p14:creationId xmlns:p14="http://schemas.microsoft.com/office/powerpoint/2010/main" val="4208228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1"/>
            <p:extLst>
              <p:ext uri="{D42A27DB-BD31-4B8C-83A1-F6EECF244321}">
                <p14:modId xmlns:p14="http://schemas.microsoft.com/office/powerpoint/2010/main" val="3369906156"/>
              </p:ext>
            </p:extLst>
          </p:nvPr>
        </p:nvGraphicFramePr>
        <p:xfrm>
          <a:off x="241300" y="287338"/>
          <a:ext cx="6373813"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9"/>
          <p:cNvSpPr>
            <a:spLocks noGrp="1"/>
          </p:cNvSpPr>
          <p:nvPr>
            <p:ph type="title"/>
          </p:nvPr>
        </p:nvSpPr>
        <p:spPr/>
        <p:txBody>
          <a:bodyPr/>
          <a:lstStyle/>
          <a:p>
            <a:r>
              <a:rPr lang="en-US" dirty="0"/>
              <a:t>India INDC, yet we made ambitious commitments!</a:t>
            </a:r>
          </a:p>
        </p:txBody>
      </p:sp>
      <p:sp>
        <p:nvSpPr>
          <p:cNvPr id="12" name="Text Placeholder 11"/>
          <p:cNvSpPr>
            <a:spLocks noGrp="1"/>
          </p:cNvSpPr>
          <p:nvPr>
            <p:ph type="body" sz="quarter" idx="13"/>
          </p:nvPr>
        </p:nvSpPr>
        <p:spPr/>
        <p:txBody>
          <a:bodyPr/>
          <a:lstStyle/>
          <a:p>
            <a:r>
              <a:rPr lang="en-US" dirty="0"/>
              <a:t>PARIS Summit</a:t>
            </a:r>
          </a:p>
        </p:txBody>
      </p:sp>
      <p:pic>
        <p:nvPicPr>
          <p:cNvPr id="17" name="Content Placeholder 16"/>
          <p:cNvPicPr>
            <a:picLocks noGrp="1" noChangeAspect="1"/>
          </p:cNvPicPr>
          <p:nvPr>
            <p:ph sz="quarter" idx="14"/>
          </p:nvPr>
        </p:nvPicPr>
        <p:blipFill>
          <a:blip r:embed="rId8"/>
          <a:stretch>
            <a:fillRect/>
          </a:stretch>
        </p:blipFill>
        <p:spPr>
          <a:prstGeom prst="rect">
            <a:avLst/>
          </a:prstGeom>
        </p:spPr>
      </p:pic>
      <p:sp>
        <p:nvSpPr>
          <p:cNvPr id="18" name="Rectangular Callout 17"/>
          <p:cNvSpPr/>
          <p:nvPr/>
        </p:nvSpPr>
        <p:spPr>
          <a:xfrm>
            <a:off x="6051176" y="5853953"/>
            <a:ext cx="2927328" cy="914400"/>
          </a:xfrm>
          <a:prstGeom prst="wedgeRectCallout">
            <a:avLst>
              <a:gd name="adj1" fmla="val 298"/>
              <a:gd name="adj2" fmla="val -9926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And hosted ISA!</a:t>
            </a:r>
          </a:p>
          <a:p>
            <a:pPr algn="ctr"/>
            <a:r>
              <a:rPr lang="en-US" sz="2800" dirty="0"/>
              <a:t>Gave Rs.100 Cr!</a:t>
            </a:r>
          </a:p>
        </p:txBody>
      </p:sp>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669281" y="3039205"/>
            <a:ext cx="1603786" cy="1603786"/>
          </a:xfrm>
          <a:prstGeom prst="rect">
            <a:avLst/>
          </a:prstGeom>
        </p:spPr>
      </p:pic>
    </p:spTree>
    <p:extLst>
      <p:ext uri="{BB962C8B-B14F-4D97-AF65-F5344CB8AC3E}">
        <p14:creationId xmlns:p14="http://schemas.microsoft.com/office/powerpoint/2010/main" val="372347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graphicEl>
                                              <a:dgm id="{62B0602B-72CF-40E3-AD71-AF5C416229B4}"/>
                                            </p:graphic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graphicEl>
                                              <a:dgm id="{1788E7C9-6B2A-4A03-9AFB-6B683C805DEF}"/>
                                            </p:graphic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graphicEl>
                                              <a:dgm id="{8CFADCC2-3C06-45A9-B025-841071C9989A}"/>
                                            </p:graphic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graphicEl>
                                              <a:dgm id="{23B2785B-3FE2-4609-B2E0-98ABF3960231}"/>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graphicEl>
                                              <a:dgm id="{FFCC42B6-1E90-44B9-90EB-87926DF3C35C}"/>
                                            </p:graphic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graphicEl>
                                              <a:dgm id="{181F4F68-F916-48F8-8C55-6485AD48F83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India INDC, has all FIVE elements</a:t>
            </a:r>
          </a:p>
        </p:txBody>
      </p:sp>
      <p:sp>
        <p:nvSpPr>
          <p:cNvPr id="12" name="Text Placeholder 11"/>
          <p:cNvSpPr>
            <a:spLocks noGrp="1"/>
          </p:cNvSpPr>
          <p:nvPr>
            <p:ph type="body" sz="quarter" idx="13"/>
          </p:nvPr>
        </p:nvSpPr>
        <p:spPr/>
        <p:txBody>
          <a:bodyPr/>
          <a:lstStyle/>
          <a:p>
            <a:r>
              <a:rPr lang="en-US" dirty="0"/>
              <a:t>PARIS Summit</a:t>
            </a:r>
          </a:p>
        </p:txBody>
      </p:sp>
      <p:pic>
        <p:nvPicPr>
          <p:cNvPr id="17" name="Content Placeholder 16"/>
          <p:cNvPicPr>
            <a:picLocks noGrp="1" noChangeAspect="1"/>
          </p:cNvPicPr>
          <p:nvPr>
            <p:ph sz="quarter" idx="14"/>
          </p:nvPr>
        </p:nvPicPr>
        <p:blipFill>
          <a:blip r:embed="rId2"/>
          <a:stretch>
            <a:fillRect/>
          </a:stretch>
        </p:blipFill>
        <p:spPr>
          <a:prstGeom prst="rect">
            <a:avLst/>
          </a:prstGeom>
        </p:spPr>
      </p:pic>
      <p:graphicFrame>
        <p:nvGraphicFramePr>
          <p:cNvPr id="7" name="Content Placeholder 3"/>
          <p:cNvGraphicFramePr>
            <a:graphicFrameLocks noGrp="1"/>
          </p:cNvGraphicFramePr>
          <p:nvPr>
            <p:ph idx="1"/>
            <p:extLst>
              <p:ext uri="{D42A27DB-BD31-4B8C-83A1-F6EECF244321}">
                <p14:modId xmlns:p14="http://schemas.microsoft.com/office/powerpoint/2010/main" val="1223971821"/>
              </p:ext>
            </p:extLst>
          </p:nvPr>
        </p:nvGraphicFramePr>
        <p:xfrm>
          <a:off x="241300" y="287338"/>
          <a:ext cx="6373813" cy="588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50947" y="3232150"/>
            <a:ext cx="1603786" cy="1603786"/>
          </a:xfrm>
          <a:prstGeom prst="rect">
            <a:avLst/>
          </a:prstGeom>
        </p:spPr>
      </p:pic>
    </p:spTree>
    <p:extLst>
      <p:ext uri="{BB962C8B-B14F-4D97-AF65-F5344CB8AC3E}">
        <p14:creationId xmlns:p14="http://schemas.microsoft.com/office/powerpoint/2010/main" val="2709357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79263"/>
          </a:xfrm>
          <a:prstGeom prst="rect">
            <a:avLst/>
          </a:prstGeom>
        </p:spPr>
      </p:pic>
      <p:graphicFrame>
        <p:nvGraphicFramePr>
          <p:cNvPr id="5" name="Diagram 4"/>
          <p:cNvGraphicFramePr/>
          <p:nvPr>
            <p:extLst>
              <p:ext uri="{D42A27DB-BD31-4B8C-83A1-F6EECF244321}">
                <p14:modId xmlns:p14="http://schemas.microsoft.com/office/powerpoint/2010/main" val="3705403163"/>
              </p:ext>
            </p:extLst>
          </p:nvPr>
        </p:nvGraphicFramePr>
        <p:xfrm>
          <a:off x="107576" y="748380"/>
          <a:ext cx="8885817" cy="4867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152400" y="86021"/>
            <a:ext cx="9296400" cy="59944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BES165► PARIS SUMMIT 2015 &amp; Clean Energy</a:t>
            </a:r>
          </a:p>
        </p:txBody>
      </p:sp>
    </p:spTree>
    <p:extLst>
      <p:ext uri="{BB962C8B-B14F-4D97-AF65-F5344CB8AC3E}">
        <p14:creationId xmlns:p14="http://schemas.microsoft.com/office/powerpoint/2010/main" val="1555792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79263"/>
          </a:xfrm>
          <a:prstGeom prst="rect">
            <a:avLst/>
          </a:prstGeom>
        </p:spPr>
      </p:pic>
      <p:graphicFrame>
        <p:nvGraphicFramePr>
          <p:cNvPr id="5" name="Diagram 4"/>
          <p:cNvGraphicFramePr/>
          <p:nvPr>
            <p:extLst>
              <p:ext uri="{D42A27DB-BD31-4B8C-83A1-F6EECF244321}">
                <p14:modId xmlns:p14="http://schemas.microsoft.com/office/powerpoint/2010/main" val="3209553445"/>
              </p:ext>
            </p:extLst>
          </p:nvPr>
        </p:nvGraphicFramePr>
        <p:xfrm>
          <a:off x="107576" y="748380"/>
          <a:ext cx="8885817" cy="4867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152400" y="86021"/>
            <a:ext cx="9296400" cy="59944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BES165► PARIS SUMMIT 2015 &amp; Clean Energy</a:t>
            </a:r>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645267" y="5759221"/>
            <a:ext cx="1905133" cy="106829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740134" y="5759221"/>
            <a:ext cx="1905133" cy="1068299"/>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835001" y="5759221"/>
            <a:ext cx="1905133" cy="106829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929868" y="5759221"/>
            <a:ext cx="1905133" cy="106829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735" y="5757914"/>
            <a:ext cx="1905133" cy="1068299"/>
          </a:xfrm>
          <a:prstGeom prst="rect">
            <a:avLst/>
          </a:prstGeom>
        </p:spPr>
      </p:pic>
    </p:spTree>
    <p:extLst>
      <p:ext uri="{BB962C8B-B14F-4D97-AF65-F5344CB8AC3E}">
        <p14:creationId xmlns:p14="http://schemas.microsoft.com/office/powerpoint/2010/main" val="265692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6ED2DDA-CBAE-4DDD-90CD-1CC81002613D}"/>
                                            </p:graphicEl>
                                          </p:spTgt>
                                        </p:tgtEl>
                                        <p:attrNameLst>
                                          <p:attrName>style.visibility</p:attrName>
                                        </p:attrNameLst>
                                      </p:cBhvr>
                                      <p:to>
                                        <p:strVal val="visible"/>
                                      </p:to>
                                    </p:set>
                                    <p:animEffect transition="in" filter="fade">
                                      <p:cBhvr>
                                        <p:cTn id="7" dur="500"/>
                                        <p:tgtEl>
                                          <p:spTgt spid="5">
                                            <p:graphicEl>
                                              <a:dgm id="{36ED2DDA-CBAE-4DDD-90CD-1CC81002613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D868A759-AB21-4DC2-A5B9-2D23C0B9570D}"/>
                                            </p:graphicEl>
                                          </p:spTgt>
                                        </p:tgtEl>
                                        <p:attrNameLst>
                                          <p:attrName>style.visibility</p:attrName>
                                        </p:attrNameLst>
                                      </p:cBhvr>
                                      <p:to>
                                        <p:strVal val="visible"/>
                                      </p:to>
                                    </p:set>
                                    <p:animEffect transition="in" filter="fade">
                                      <p:cBhvr>
                                        <p:cTn id="10" dur="500"/>
                                        <p:tgtEl>
                                          <p:spTgt spid="5">
                                            <p:graphicEl>
                                              <a:dgm id="{D868A759-AB21-4DC2-A5B9-2D23C0B9570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9C92876F-5B16-45F8-B000-2F4270A04C37}"/>
                                            </p:graphicEl>
                                          </p:spTgt>
                                        </p:tgtEl>
                                        <p:attrNameLst>
                                          <p:attrName>style.visibility</p:attrName>
                                        </p:attrNameLst>
                                      </p:cBhvr>
                                      <p:to>
                                        <p:strVal val="visible"/>
                                      </p:to>
                                    </p:set>
                                    <p:animEffect transition="in" filter="fade">
                                      <p:cBhvr>
                                        <p:cTn id="15" dur="500"/>
                                        <p:tgtEl>
                                          <p:spTgt spid="5">
                                            <p:graphicEl>
                                              <a:dgm id="{9C92876F-5B16-45F8-B000-2F4270A04C3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74CE5D2D-8433-4DBD-9926-1AF4442A605E}"/>
                                            </p:graphicEl>
                                          </p:spTgt>
                                        </p:tgtEl>
                                        <p:attrNameLst>
                                          <p:attrName>style.visibility</p:attrName>
                                        </p:attrNameLst>
                                      </p:cBhvr>
                                      <p:to>
                                        <p:strVal val="visible"/>
                                      </p:to>
                                    </p:set>
                                    <p:animEffect transition="in" filter="fade">
                                      <p:cBhvr>
                                        <p:cTn id="18" dur="500"/>
                                        <p:tgtEl>
                                          <p:spTgt spid="5">
                                            <p:graphicEl>
                                              <a:dgm id="{74CE5D2D-8433-4DBD-9926-1AF4442A605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D05A23FF-BE5F-418C-8D60-009A67649904}"/>
                                            </p:graphicEl>
                                          </p:spTgt>
                                        </p:tgtEl>
                                        <p:attrNameLst>
                                          <p:attrName>style.visibility</p:attrName>
                                        </p:attrNameLst>
                                      </p:cBhvr>
                                      <p:to>
                                        <p:strVal val="visible"/>
                                      </p:to>
                                    </p:set>
                                    <p:animEffect transition="in" filter="fade">
                                      <p:cBhvr>
                                        <p:cTn id="23" dur="500"/>
                                        <p:tgtEl>
                                          <p:spTgt spid="5">
                                            <p:graphicEl>
                                              <a:dgm id="{D05A23FF-BE5F-418C-8D60-009A6764990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EA720A98-432C-42D1-A897-9DDF04132BB3}"/>
                                            </p:graphicEl>
                                          </p:spTgt>
                                        </p:tgtEl>
                                        <p:attrNameLst>
                                          <p:attrName>style.visibility</p:attrName>
                                        </p:attrNameLst>
                                      </p:cBhvr>
                                      <p:to>
                                        <p:strVal val="visible"/>
                                      </p:to>
                                    </p:set>
                                    <p:animEffect transition="in" filter="fade">
                                      <p:cBhvr>
                                        <p:cTn id="26" dur="500"/>
                                        <p:tgtEl>
                                          <p:spTgt spid="5">
                                            <p:graphicEl>
                                              <a:dgm id="{EA720A98-432C-42D1-A897-9DDF04132BB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39707FF6-4865-49A8-A13C-9A2090265FB0}"/>
                                            </p:graphicEl>
                                          </p:spTgt>
                                        </p:tgtEl>
                                        <p:attrNameLst>
                                          <p:attrName>style.visibility</p:attrName>
                                        </p:attrNameLst>
                                      </p:cBhvr>
                                      <p:to>
                                        <p:strVal val="visible"/>
                                      </p:to>
                                    </p:set>
                                    <p:animEffect transition="in" filter="fade">
                                      <p:cBhvr>
                                        <p:cTn id="31" dur="500"/>
                                        <p:tgtEl>
                                          <p:spTgt spid="5">
                                            <p:graphicEl>
                                              <a:dgm id="{39707FF6-4865-49A8-A13C-9A2090265FB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7C21BAA9-3D26-4DB2-8D48-AD66CA014FEA}"/>
                                            </p:graphicEl>
                                          </p:spTgt>
                                        </p:tgtEl>
                                        <p:attrNameLst>
                                          <p:attrName>style.visibility</p:attrName>
                                        </p:attrNameLst>
                                      </p:cBhvr>
                                      <p:to>
                                        <p:strVal val="visible"/>
                                      </p:to>
                                    </p:set>
                                    <p:animEffect transition="in" filter="fade">
                                      <p:cBhvr>
                                        <p:cTn id="34" dur="500"/>
                                        <p:tgtEl>
                                          <p:spTgt spid="5">
                                            <p:graphicEl>
                                              <a:dgm id="{7C21BAA9-3D26-4DB2-8D48-AD66CA014FEA}"/>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D44256E8-706A-4896-ADF9-4CBCF389A13D}"/>
                                            </p:graphicEl>
                                          </p:spTgt>
                                        </p:tgtEl>
                                        <p:attrNameLst>
                                          <p:attrName>style.visibility</p:attrName>
                                        </p:attrNameLst>
                                      </p:cBhvr>
                                      <p:to>
                                        <p:strVal val="visible"/>
                                      </p:to>
                                    </p:set>
                                    <p:animEffect transition="in" filter="fade">
                                      <p:cBhvr>
                                        <p:cTn id="39" dur="500"/>
                                        <p:tgtEl>
                                          <p:spTgt spid="5">
                                            <p:graphicEl>
                                              <a:dgm id="{D44256E8-706A-4896-ADF9-4CBCF389A13D}"/>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1BABC031-C758-45FC-8980-F06ADDD4A8EF}"/>
                                            </p:graphicEl>
                                          </p:spTgt>
                                        </p:tgtEl>
                                        <p:attrNameLst>
                                          <p:attrName>style.visibility</p:attrName>
                                        </p:attrNameLst>
                                      </p:cBhvr>
                                      <p:to>
                                        <p:strVal val="visible"/>
                                      </p:to>
                                    </p:set>
                                    <p:animEffect transition="in" filter="fade">
                                      <p:cBhvr>
                                        <p:cTn id="42" dur="500"/>
                                        <p:tgtEl>
                                          <p:spTgt spid="5">
                                            <p:graphicEl>
                                              <a:dgm id="{1BABC031-C758-45FC-8980-F06ADDD4A8E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1FC1D73C-0CA1-4490-929F-24D4532B2161}"/>
                                            </p:graphicEl>
                                          </p:spTgt>
                                        </p:tgtEl>
                                        <p:attrNameLst>
                                          <p:attrName>style.visibility</p:attrName>
                                        </p:attrNameLst>
                                      </p:cBhvr>
                                      <p:to>
                                        <p:strVal val="visible"/>
                                      </p:to>
                                    </p:set>
                                    <p:animEffect transition="in" filter="fade">
                                      <p:cBhvr>
                                        <p:cTn id="47" dur="500"/>
                                        <p:tgtEl>
                                          <p:spTgt spid="5">
                                            <p:graphicEl>
                                              <a:dgm id="{1FC1D73C-0CA1-4490-929F-24D4532B2161}"/>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2BFAF57A-2C67-48B7-B785-E27B1E4EF069}"/>
                                            </p:graphicEl>
                                          </p:spTgt>
                                        </p:tgtEl>
                                        <p:attrNameLst>
                                          <p:attrName>style.visibility</p:attrName>
                                        </p:attrNameLst>
                                      </p:cBhvr>
                                      <p:to>
                                        <p:strVal val="visible"/>
                                      </p:to>
                                    </p:set>
                                    <p:animEffect transition="in" filter="fade">
                                      <p:cBhvr>
                                        <p:cTn id="50" dur="500"/>
                                        <p:tgtEl>
                                          <p:spTgt spid="5">
                                            <p:graphicEl>
                                              <a:dgm id="{2BFAF57A-2C67-48B7-B785-E27B1E4EF069}"/>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1000" fill="hold"/>
                                        <p:tgtEl>
                                          <p:spTgt spid="12"/>
                                        </p:tgtEl>
                                        <p:attrNameLst>
                                          <p:attrName>ppt_w</p:attrName>
                                        </p:attrNameLst>
                                      </p:cBhvr>
                                      <p:tavLst>
                                        <p:tav tm="0">
                                          <p:val>
                                            <p:fltVal val="0"/>
                                          </p:val>
                                        </p:tav>
                                        <p:tav tm="100000">
                                          <p:val>
                                            <p:strVal val="#ppt_w"/>
                                          </p:val>
                                        </p:tav>
                                      </p:tavLst>
                                    </p:anim>
                                    <p:anim calcmode="lin" valueType="num">
                                      <p:cBhvr>
                                        <p:cTn id="56" dur="1000" fill="hold"/>
                                        <p:tgtEl>
                                          <p:spTgt spid="12"/>
                                        </p:tgtEl>
                                        <p:attrNameLst>
                                          <p:attrName>ppt_h</p:attrName>
                                        </p:attrNameLst>
                                      </p:cBhvr>
                                      <p:tavLst>
                                        <p:tav tm="0">
                                          <p:val>
                                            <p:fltVal val="0"/>
                                          </p:val>
                                        </p:tav>
                                        <p:tav tm="100000">
                                          <p:val>
                                            <p:strVal val="#ppt_h"/>
                                          </p:val>
                                        </p:tav>
                                      </p:tavLst>
                                    </p:anim>
                                    <p:anim calcmode="lin" valueType="num">
                                      <p:cBhvr>
                                        <p:cTn id="57" dur="1000" fill="hold"/>
                                        <p:tgtEl>
                                          <p:spTgt spid="12"/>
                                        </p:tgtEl>
                                        <p:attrNameLst>
                                          <p:attrName>style.rotation</p:attrName>
                                        </p:attrNameLst>
                                      </p:cBhvr>
                                      <p:tavLst>
                                        <p:tav tm="0">
                                          <p:val>
                                            <p:fltVal val="90"/>
                                          </p:val>
                                        </p:tav>
                                        <p:tav tm="100000">
                                          <p:val>
                                            <p:fltVal val="0"/>
                                          </p:val>
                                        </p:tav>
                                      </p:tavLst>
                                    </p:anim>
                                    <p:animEffect transition="in" filter="fade">
                                      <p:cBhvr>
                                        <p:cTn id="58" dur="1000"/>
                                        <p:tgtEl>
                                          <p:spTgt spid="12"/>
                                        </p:tgtEl>
                                      </p:cBhvr>
                                    </p:animEffect>
                                  </p:childTnLst>
                                </p:cTn>
                              </p:par>
                              <p:par>
                                <p:cTn id="59" presetID="3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1000" fill="hold"/>
                                        <p:tgtEl>
                                          <p:spTgt spid="11"/>
                                        </p:tgtEl>
                                        <p:attrNameLst>
                                          <p:attrName>ppt_w</p:attrName>
                                        </p:attrNameLst>
                                      </p:cBhvr>
                                      <p:tavLst>
                                        <p:tav tm="0">
                                          <p:val>
                                            <p:fltVal val="0"/>
                                          </p:val>
                                        </p:tav>
                                        <p:tav tm="100000">
                                          <p:val>
                                            <p:strVal val="#ppt_w"/>
                                          </p:val>
                                        </p:tav>
                                      </p:tavLst>
                                    </p:anim>
                                    <p:anim calcmode="lin" valueType="num">
                                      <p:cBhvr>
                                        <p:cTn id="62" dur="1000" fill="hold"/>
                                        <p:tgtEl>
                                          <p:spTgt spid="11"/>
                                        </p:tgtEl>
                                        <p:attrNameLst>
                                          <p:attrName>ppt_h</p:attrName>
                                        </p:attrNameLst>
                                      </p:cBhvr>
                                      <p:tavLst>
                                        <p:tav tm="0">
                                          <p:val>
                                            <p:fltVal val="0"/>
                                          </p:val>
                                        </p:tav>
                                        <p:tav tm="100000">
                                          <p:val>
                                            <p:strVal val="#ppt_h"/>
                                          </p:val>
                                        </p:tav>
                                      </p:tavLst>
                                    </p:anim>
                                    <p:anim calcmode="lin" valueType="num">
                                      <p:cBhvr>
                                        <p:cTn id="63" dur="1000" fill="hold"/>
                                        <p:tgtEl>
                                          <p:spTgt spid="11"/>
                                        </p:tgtEl>
                                        <p:attrNameLst>
                                          <p:attrName>style.rotation</p:attrName>
                                        </p:attrNameLst>
                                      </p:cBhvr>
                                      <p:tavLst>
                                        <p:tav tm="0">
                                          <p:val>
                                            <p:fltVal val="90"/>
                                          </p:val>
                                        </p:tav>
                                        <p:tav tm="100000">
                                          <p:val>
                                            <p:fltVal val="0"/>
                                          </p:val>
                                        </p:tav>
                                      </p:tavLst>
                                    </p:anim>
                                    <p:animEffect transition="in" filter="fade">
                                      <p:cBhvr>
                                        <p:cTn id="64" dur="1000"/>
                                        <p:tgtEl>
                                          <p:spTgt spid="11"/>
                                        </p:tgtEl>
                                      </p:cBhvr>
                                    </p:animEffect>
                                  </p:childTnLst>
                                </p:cTn>
                              </p:par>
                              <p:par>
                                <p:cTn id="65" presetID="31"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p:cTn id="67" dur="1000" fill="hold"/>
                                        <p:tgtEl>
                                          <p:spTgt spid="10"/>
                                        </p:tgtEl>
                                        <p:attrNameLst>
                                          <p:attrName>ppt_w</p:attrName>
                                        </p:attrNameLst>
                                      </p:cBhvr>
                                      <p:tavLst>
                                        <p:tav tm="0">
                                          <p:val>
                                            <p:fltVal val="0"/>
                                          </p:val>
                                        </p:tav>
                                        <p:tav tm="100000">
                                          <p:val>
                                            <p:strVal val="#ppt_w"/>
                                          </p:val>
                                        </p:tav>
                                      </p:tavLst>
                                    </p:anim>
                                    <p:anim calcmode="lin" valueType="num">
                                      <p:cBhvr>
                                        <p:cTn id="68" dur="1000" fill="hold"/>
                                        <p:tgtEl>
                                          <p:spTgt spid="10"/>
                                        </p:tgtEl>
                                        <p:attrNameLst>
                                          <p:attrName>ppt_h</p:attrName>
                                        </p:attrNameLst>
                                      </p:cBhvr>
                                      <p:tavLst>
                                        <p:tav tm="0">
                                          <p:val>
                                            <p:fltVal val="0"/>
                                          </p:val>
                                        </p:tav>
                                        <p:tav tm="100000">
                                          <p:val>
                                            <p:strVal val="#ppt_h"/>
                                          </p:val>
                                        </p:tav>
                                      </p:tavLst>
                                    </p:anim>
                                    <p:anim calcmode="lin" valueType="num">
                                      <p:cBhvr>
                                        <p:cTn id="69" dur="1000" fill="hold"/>
                                        <p:tgtEl>
                                          <p:spTgt spid="10"/>
                                        </p:tgtEl>
                                        <p:attrNameLst>
                                          <p:attrName>style.rotation</p:attrName>
                                        </p:attrNameLst>
                                      </p:cBhvr>
                                      <p:tavLst>
                                        <p:tav tm="0">
                                          <p:val>
                                            <p:fltVal val="90"/>
                                          </p:val>
                                        </p:tav>
                                        <p:tav tm="100000">
                                          <p:val>
                                            <p:fltVal val="0"/>
                                          </p:val>
                                        </p:tav>
                                      </p:tavLst>
                                    </p:anim>
                                    <p:animEffect transition="in" filter="fade">
                                      <p:cBhvr>
                                        <p:cTn id="70" dur="1000"/>
                                        <p:tgtEl>
                                          <p:spTgt spid="10"/>
                                        </p:tgtEl>
                                      </p:cBhvr>
                                    </p:animEffect>
                                  </p:childTnLst>
                                </p:cTn>
                              </p:par>
                              <p:par>
                                <p:cTn id="71" presetID="31" presetClass="entr" presetSubtype="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1000" fill="hold"/>
                                        <p:tgtEl>
                                          <p:spTgt spid="9"/>
                                        </p:tgtEl>
                                        <p:attrNameLst>
                                          <p:attrName>ppt_w</p:attrName>
                                        </p:attrNameLst>
                                      </p:cBhvr>
                                      <p:tavLst>
                                        <p:tav tm="0">
                                          <p:val>
                                            <p:fltVal val="0"/>
                                          </p:val>
                                        </p:tav>
                                        <p:tav tm="100000">
                                          <p:val>
                                            <p:strVal val="#ppt_w"/>
                                          </p:val>
                                        </p:tav>
                                      </p:tavLst>
                                    </p:anim>
                                    <p:anim calcmode="lin" valueType="num">
                                      <p:cBhvr>
                                        <p:cTn id="74" dur="1000" fill="hold"/>
                                        <p:tgtEl>
                                          <p:spTgt spid="9"/>
                                        </p:tgtEl>
                                        <p:attrNameLst>
                                          <p:attrName>ppt_h</p:attrName>
                                        </p:attrNameLst>
                                      </p:cBhvr>
                                      <p:tavLst>
                                        <p:tav tm="0">
                                          <p:val>
                                            <p:fltVal val="0"/>
                                          </p:val>
                                        </p:tav>
                                        <p:tav tm="100000">
                                          <p:val>
                                            <p:strVal val="#ppt_h"/>
                                          </p:val>
                                        </p:tav>
                                      </p:tavLst>
                                    </p:anim>
                                    <p:anim calcmode="lin" valueType="num">
                                      <p:cBhvr>
                                        <p:cTn id="75" dur="1000" fill="hold"/>
                                        <p:tgtEl>
                                          <p:spTgt spid="9"/>
                                        </p:tgtEl>
                                        <p:attrNameLst>
                                          <p:attrName>style.rotation</p:attrName>
                                        </p:attrNameLst>
                                      </p:cBhvr>
                                      <p:tavLst>
                                        <p:tav tm="0">
                                          <p:val>
                                            <p:fltVal val="90"/>
                                          </p:val>
                                        </p:tav>
                                        <p:tav tm="100000">
                                          <p:val>
                                            <p:fltVal val="0"/>
                                          </p:val>
                                        </p:tav>
                                      </p:tavLst>
                                    </p:anim>
                                    <p:animEffect transition="in" filter="fade">
                                      <p:cBhvr>
                                        <p:cTn id="76" dur="1000"/>
                                        <p:tgtEl>
                                          <p:spTgt spid="9"/>
                                        </p:tgtEl>
                                      </p:cBhvr>
                                    </p:animEffect>
                                  </p:childTnLst>
                                </p:cTn>
                              </p:par>
                              <p:par>
                                <p:cTn id="77" presetID="31"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p:cTn id="79" dur="1000" fill="hold"/>
                                        <p:tgtEl>
                                          <p:spTgt spid="8"/>
                                        </p:tgtEl>
                                        <p:attrNameLst>
                                          <p:attrName>ppt_w</p:attrName>
                                        </p:attrNameLst>
                                      </p:cBhvr>
                                      <p:tavLst>
                                        <p:tav tm="0">
                                          <p:val>
                                            <p:fltVal val="0"/>
                                          </p:val>
                                        </p:tav>
                                        <p:tav tm="100000">
                                          <p:val>
                                            <p:strVal val="#ppt_w"/>
                                          </p:val>
                                        </p:tav>
                                      </p:tavLst>
                                    </p:anim>
                                    <p:anim calcmode="lin" valueType="num">
                                      <p:cBhvr>
                                        <p:cTn id="80" dur="1000" fill="hold"/>
                                        <p:tgtEl>
                                          <p:spTgt spid="8"/>
                                        </p:tgtEl>
                                        <p:attrNameLst>
                                          <p:attrName>ppt_h</p:attrName>
                                        </p:attrNameLst>
                                      </p:cBhvr>
                                      <p:tavLst>
                                        <p:tav tm="0">
                                          <p:val>
                                            <p:fltVal val="0"/>
                                          </p:val>
                                        </p:tav>
                                        <p:tav tm="100000">
                                          <p:val>
                                            <p:strVal val="#ppt_h"/>
                                          </p:val>
                                        </p:tav>
                                      </p:tavLst>
                                    </p:anim>
                                    <p:anim calcmode="lin" valueType="num">
                                      <p:cBhvr>
                                        <p:cTn id="81" dur="1000" fill="hold"/>
                                        <p:tgtEl>
                                          <p:spTgt spid="8"/>
                                        </p:tgtEl>
                                        <p:attrNameLst>
                                          <p:attrName>style.rotation</p:attrName>
                                        </p:attrNameLst>
                                      </p:cBhvr>
                                      <p:tavLst>
                                        <p:tav tm="0">
                                          <p:val>
                                            <p:fltVal val="90"/>
                                          </p:val>
                                        </p:tav>
                                        <p:tav tm="100000">
                                          <p:val>
                                            <p:fltVal val="0"/>
                                          </p:val>
                                        </p:tav>
                                      </p:tavLst>
                                    </p:anim>
                                    <p:animEffect transition="in" filter="fade">
                                      <p:cBhvr>
                                        <p:cTn id="8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52177"/>
            <a:ext cx="9193808" cy="560582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065928"/>
            <a:ext cx="5069044" cy="3702735"/>
          </a:xfrm>
          <a:prstGeom prst="rect">
            <a:avLst/>
          </a:prstGeom>
        </p:spPr>
      </p:pic>
      <p:sp>
        <p:nvSpPr>
          <p:cNvPr id="4" name="Title 3"/>
          <p:cNvSpPr>
            <a:spLocks noGrp="1"/>
          </p:cNvSpPr>
          <p:nvPr>
            <p:ph type="title"/>
          </p:nvPr>
        </p:nvSpPr>
        <p:spPr/>
        <p:txBody>
          <a:bodyPr/>
          <a:lstStyle/>
          <a:p>
            <a:r>
              <a:rPr lang="en-US" dirty="0"/>
              <a:t>Survey-2015, v2c8</a:t>
            </a:r>
          </a:p>
        </p:txBody>
      </p:sp>
    </p:spTree>
    <p:extLst>
      <p:ext uri="{BB962C8B-B14F-4D97-AF65-F5344CB8AC3E}">
        <p14:creationId xmlns:p14="http://schemas.microsoft.com/office/powerpoint/2010/main" val="2205318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631806606"/>
              </p:ext>
            </p:extLst>
          </p:nvPr>
        </p:nvGraphicFramePr>
        <p:xfrm>
          <a:off x="51759" y="1543050"/>
          <a:ext cx="9092242" cy="4528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dirty="0"/>
              <a:t>International Climate finance- Study “L8”</a:t>
            </a:r>
          </a:p>
        </p:txBody>
      </p:sp>
      <p:pic>
        <p:nvPicPr>
          <p:cNvPr id="8" name="Picture 7"/>
          <p:cNvPicPr>
            <a:picLocks noChangeAspect="1"/>
          </p:cNvPicPr>
          <p:nvPr/>
        </p:nvPicPr>
        <p:blipFill>
          <a:blip r:embed="rId8"/>
          <a:stretch>
            <a:fillRect/>
          </a:stretch>
        </p:blipFill>
        <p:spPr>
          <a:xfrm rot="20041570">
            <a:off x="6088094" y="5031871"/>
            <a:ext cx="1495682" cy="986663"/>
          </a:xfrm>
          <a:prstGeom prst="rect">
            <a:avLst/>
          </a:prstGeom>
        </p:spPr>
      </p:pic>
      <p:pic>
        <p:nvPicPr>
          <p:cNvPr id="9" name="Picture 8"/>
          <p:cNvPicPr>
            <a:picLocks noChangeAspect="1"/>
          </p:cNvPicPr>
          <p:nvPr/>
        </p:nvPicPr>
        <p:blipFill>
          <a:blip r:embed="rId8"/>
          <a:stretch>
            <a:fillRect/>
          </a:stretch>
        </p:blipFill>
        <p:spPr>
          <a:xfrm rot="20041570">
            <a:off x="7492043" y="5031871"/>
            <a:ext cx="1495682" cy="986663"/>
          </a:xfrm>
          <a:prstGeom prst="rect">
            <a:avLst/>
          </a:prstGeom>
        </p:spPr>
      </p:pic>
      <p:pic>
        <p:nvPicPr>
          <p:cNvPr id="11" name="Picture 10"/>
          <p:cNvPicPr>
            <a:picLocks noChangeAspect="1"/>
          </p:cNvPicPr>
          <p:nvPr/>
        </p:nvPicPr>
        <p:blipFill>
          <a:blip r:embed="rId8"/>
          <a:stretch>
            <a:fillRect/>
          </a:stretch>
        </p:blipFill>
        <p:spPr>
          <a:xfrm rot="20041570">
            <a:off x="381719" y="4963922"/>
            <a:ext cx="1495682" cy="986663"/>
          </a:xfrm>
          <a:prstGeom prst="rect">
            <a:avLst/>
          </a:prstGeom>
        </p:spPr>
      </p:pic>
      <p:pic>
        <p:nvPicPr>
          <p:cNvPr id="12" name="Picture 11"/>
          <p:cNvPicPr>
            <a:picLocks noChangeAspect="1"/>
          </p:cNvPicPr>
          <p:nvPr/>
        </p:nvPicPr>
        <p:blipFill>
          <a:blip r:embed="rId8"/>
          <a:stretch>
            <a:fillRect/>
          </a:stretch>
        </p:blipFill>
        <p:spPr>
          <a:xfrm rot="20041570">
            <a:off x="1830958" y="4963922"/>
            <a:ext cx="1495682" cy="986663"/>
          </a:xfrm>
          <a:prstGeom prst="rect">
            <a:avLst/>
          </a:prstGeom>
        </p:spPr>
      </p:pic>
      <p:sp>
        <p:nvSpPr>
          <p:cNvPr id="2" name="Rectangular Callout 1"/>
          <p:cNvSpPr/>
          <p:nvPr/>
        </p:nvSpPr>
        <p:spPr>
          <a:xfrm>
            <a:off x="2411165" y="5627077"/>
            <a:ext cx="5996354" cy="1107831"/>
          </a:xfrm>
          <a:prstGeom prst="wedgeRectCallout">
            <a:avLst>
              <a:gd name="adj1" fmla="val 28849"/>
              <a:gd name="adj2" fmla="val -130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India to use this money for INDC’s target of 40% cumulative renewable electricity</a:t>
            </a:r>
          </a:p>
        </p:txBody>
      </p:sp>
      <p:sp>
        <p:nvSpPr>
          <p:cNvPr id="3" name="Rectangle 2"/>
          <p:cNvSpPr/>
          <p:nvPr/>
        </p:nvSpPr>
        <p:spPr>
          <a:xfrm>
            <a:off x="0" y="795523"/>
            <a:ext cx="9144000" cy="7475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What’s new? World Bank’s informal “sustainable banking network”</a:t>
            </a:r>
          </a:p>
          <a:p>
            <a:pPr algn="ctr"/>
            <a:r>
              <a:rPr lang="en-US" sz="2400" dirty="0"/>
              <a:t>20+ stock exchanges issued GREEN-ETF; UK- Green investment bank policy…</a:t>
            </a:r>
          </a:p>
        </p:txBody>
      </p:sp>
    </p:spTree>
    <p:extLst>
      <p:ext uri="{BB962C8B-B14F-4D97-AF65-F5344CB8AC3E}">
        <p14:creationId xmlns:p14="http://schemas.microsoft.com/office/powerpoint/2010/main" val="210849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45401174"/>
              </p:ext>
            </p:extLst>
          </p:nvPr>
        </p:nvGraphicFramePr>
        <p:xfrm>
          <a:off x="82868" y="314961"/>
          <a:ext cx="8797925" cy="5039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Intl. climate funds: 3 types of</a:t>
            </a:r>
          </a:p>
        </p:txBody>
      </p:sp>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0" y="3859446"/>
            <a:ext cx="3982720" cy="2909218"/>
          </a:xfrm>
          <a:prstGeom prst="rect">
            <a:avLst/>
          </a:prstGeom>
        </p:spPr>
      </p:pic>
    </p:spTree>
    <p:extLst>
      <p:ext uri="{BB962C8B-B14F-4D97-AF65-F5344CB8AC3E}">
        <p14:creationId xmlns:p14="http://schemas.microsoft.com/office/powerpoint/2010/main" val="153119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ACB499E-942A-4769-B740-FD942EE0D799}"/>
                                            </p:graphicEl>
                                          </p:spTgt>
                                        </p:tgtEl>
                                        <p:attrNameLst>
                                          <p:attrName>style.visibility</p:attrName>
                                        </p:attrNameLst>
                                      </p:cBhvr>
                                      <p:to>
                                        <p:strVal val="visible"/>
                                      </p:to>
                                    </p:set>
                                    <p:animEffect transition="in" filter="fade">
                                      <p:cBhvr>
                                        <p:cTn id="7" dur="500"/>
                                        <p:tgtEl>
                                          <p:spTgt spid="6">
                                            <p:graphicEl>
                                              <a:dgm id="{9ACB499E-942A-4769-B740-FD942EE0D79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F819E7EC-0B7A-4C51-83F1-8F2F7DE1DAE8}"/>
                                            </p:graphicEl>
                                          </p:spTgt>
                                        </p:tgtEl>
                                        <p:attrNameLst>
                                          <p:attrName>style.visibility</p:attrName>
                                        </p:attrNameLst>
                                      </p:cBhvr>
                                      <p:to>
                                        <p:strVal val="visible"/>
                                      </p:to>
                                    </p:set>
                                    <p:animEffect transition="in" filter="fade">
                                      <p:cBhvr>
                                        <p:cTn id="10" dur="500"/>
                                        <p:tgtEl>
                                          <p:spTgt spid="6">
                                            <p:graphicEl>
                                              <a:dgm id="{F819E7EC-0B7A-4C51-83F1-8F2F7DE1DAE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3C2BFD4-E65E-4B80-A10A-DEE11CF8A3F7}"/>
                                            </p:graphicEl>
                                          </p:spTgt>
                                        </p:tgtEl>
                                        <p:attrNameLst>
                                          <p:attrName>style.visibility</p:attrName>
                                        </p:attrNameLst>
                                      </p:cBhvr>
                                      <p:to>
                                        <p:strVal val="visible"/>
                                      </p:to>
                                    </p:set>
                                    <p:animEffect transition="in" filter="fade">
                                      <p:cBhvr>
                                        <p:cTn id="15" dur="500"/>
                                        <p:tgtEl>
                                          <p:spTgt spid="6">
                                            <p:graphicEl>
                                              <a:dgm id="{93C2BFD4-E65E-4B80-A10A-DEE11CF8A3F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14D93955-AB28-4B74-9C14-10DF1B989196}"/>
                                            </p:graphicEl>
                                          </p:spTgt>
                                        </p:tgtEl>
                                        <p:attrNameLst>
                                          <p:attrName>style.visibility</p:attrName>
                                        </p:attrNameLst>
                                      </p:cBhvr>
                                      <p:to>
                                        <p:strVal val="visible"/>
                                      </p:to>
                                    </p:set>
                                    <p:animEffect transition="in" filter="fade">
                                      <p:cBhvr>
                                        <p:cTn id="20" dur="500"/>
                                        <p:tgtEl>
                                          <p:spTgt spid="6">
                                            <p:graphicEl>
                                              <a:dgm id="{14D93955-AB28-4B74-9C14-10DF1B98919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789A8362-F3BF-4DB3-B49F-B40082FD7F38}"/>
                                            </p:graphicEl>
                                          </p:spTgt>
                                        </p:tgtEl>
                                        <p:attrNameLst>
                                          <p:attrName>style.visibility</p:attrName>
                                        </p:attrNameLst>
                                      </p:cBhvr>
                                      <p:to>
                                        <p:strVal val="visible"/>
                                      </p:to>
                                    </p:set>
                                    <p:animEffect transition="in" filter="fade">
                                      <p:cBhvr>
                                        <p:cTn id="23" dur="500"/>
                                        <p:tgtEl>
                                          <p:spTgt spid="6">
                                            <p:graphicEl>
                                              <a:dgm id="{789A8362-F3BF-4DB3-B49F-B40082FD7F3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1D46856F-3D7E-485C-B79F-592133B41CEA}"/>
                                            </p:graphicEl>
                                          </p:spTgt>
                                        </p:tgtEl>
                                        <p:attrNameLst>
                                          <p:attrName>style.visibility</p:attrName>
                                        </p:attrNameLst>
                                      </p:cBhvr>
                                      <p:to>
                                        <p:strVal val="visible"/>
                                      </p:to>
                                    </p:set>
                                    <p:animEffect transition="in" filter="fade">
                                      <p:cBhvr>
                                        <p:cTn id="28" dur="500"/>
                                        <p:tgtEl>
                                          <p:spTgt spid="6">
                                            <p:graphicEl>
                                              <a:dgm id="{1D46856F-3D7E-485C-B79F-592133B41CEA}"/>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366EB0B5-368E-4E1E-82DF-3B00686DEB2C}"/>
                                            </p:graphicEl>
                                          </p:spTgt>
                                        </p:tgtEl>
                                        <p:attrNameLst>
                                          <p:attrName>style.visibility</p:attrName>
                                        </p:attrNameLst>
                                      </p:cBhvr>
                                      <p:to>
                                        <p:strVal val="visible"/>
                                      </p:to>
                                    </p:set>
                                    <p:animEffect transition="in" filter="fade">
                                      <p:cBhvr>
                                        <p:cTn id="33" dur="500"/>
                                        <p:tgtEl>
                                          <p:spTgt spid="6">
                                            <p:graphicEl>
                                              <a:dgm id="{366EB0B5-368E-4E1E-82DF-3B00686DEB2C}"/>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8954A733-A5FE-4B80-B48F-E620DB1A66D9}"/>
                                            </p:graphicEl>
                                          </p:spTgt>
                                        </p:tgtEl>
                                        <p:attrNameLst>
                                          <p:attrName>style.visibility</p:attrName>
                                        </p:attrNameLst>
                                      </p:cBhvr>
                                      <p:to>
                                        <p:strVal val="visible"/>
                                      </p:to>
                                    </p:set>
                                    <p:animEffect transition="in" filter="fade">
                                      <p:cBhvr>
                                        <p:cTn id="36" dur="500"/>
                                        <p:tgtEl>
                                          <p:spTgt spid="6">
                                            <p:graphicEl>
                                              <a:dgm id="{8954A733-A5FE-4B80-B48F-E620DB1A66D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BD556533-F75D-4C0C-9812-695FC9A41DBC}"/>
                                            </p:graphicEl>
                                          </p:spTgt>
                                        </p:tgtEl>
                                        <p:attrNameLst>
                                          <p:attrName>style.visibility</p:attrName>
                                        </p:attrNameLst>
                                      </p:cBhvr>
                                      <p:to>
                                        <p:strVal val="visible"/>
                                      </p:to>
                                    </p:set>
                                    <p:animEffect transition="in" filter="fade">
                                      <p:cBhvr>
                                        <p:cTn id="41" dur="500"/>
                                        <p:tgtEl>
                                          <p:spTgt spid="6">
                                            <p:graphicEl>
                                              <a:dgm id="{BD556533-F75D-4C0C-9812-695FC9A41DB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8842" y="921102"/>
            <a:ext cx="8849457" cy="4196021"/>
          </a:xfrm>
          <a:prstGeom prst="rect">
            <a:avLst/>
          </a:prstGeom>
        </p:spPr>
      </p:pic>
      <p:sp>
        <p:nvSpPr>
          <p:cNvPr id="6" name="Rectangle 5"/>
          <p:cNvSpPr/>
          <p:nvPr/>
        </p:nvSpPr>
        <p:spPr>
          <a:xfrm>
            <a:off x="2627296" y="3607932"/>
            <a:ext cx="3617057" cy="15386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CTF- clean tech. fund</a:t>
            </a:r>
          </a:p>
          <a:p>
            <a:pPr algn="ctr"/>
            <a:r>
              <a:rPr lang="en-US" sz="2400" dirty="0"/>
              <a:t>2008: World Bank administers</a:t>
            </a:r>
          </a:p>
          <a:p>
            <a:pPr algn="ctr"/>
            <a:r>
              <a:rPr lang="en-US" sz="2400" dirty="0"/>
              <a:t>3</a:t>
            </a:r>
            <a:r>
              <a:rPr lang="en-US" sz="2400" baseline="30000" dirty="0"/>
              <a:t>rd</a:t>
            </a:r>
            <a:r>
              <a:rPr lang="en-US" sz="2400" dirty="0"/>
              <a:t> world&amp; MIG</a:t>
            </a:r>
          </a:p>
          <a:p>
            <a:pPr algn="ctr"/>
            <a:r>
              <a:rPr lang="en-US" sz="2400" dirty="0"/>
              <a:t>Focus: Mitigation</a:t>
            </a:r>
          </a:p>
        </p:txBody>
      </p:sp>
      <p:pic>
        <p:nvPicPr>
          <p:cNvPr id="7" name="Content Placeholder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7142" y="4347796"/>
            <a:ext cx="2317750" cy="2366908"/>
          </a:xfrm>
          <a:prstGeom prst="rect">
            <a:avLst/>
          </a:prstGeom>
        </p:spPr>
      </p:pic>
      <p:sp>
        <p:nvSpPr>
          <p:cNvPr id="8" name="Rectangular Callout 7"/>
          <p:cNvSpPr/>
          <p:nvPr/>
        </p:nvSpPr>
        <p:spPr>
          <a:xfrm>
            <a:off x="3661996" y="5419148"/>
            <a:ext cx="3191607" cy="1148706"/>
          </a:xfrm>
          <a:prstGeom prst="wedgeRectCallout">
            <a:avLst>
              <a:gd name="adj1" fmla="val -69042"/>
              <a:gd name="adj2" fmla="val -564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No clear agenda on how fits in post-2020?</a:t>
            </a:r>
          </a:p>
        </p:txBody>
      </p:sp>
      <p:pic>
        <p:nvPicPr>
          <p:cNvPr id="9" name="Content Placeholder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6250" y="-262352"/>
            <a:ext cx="2317750" cy="2366908"/>
          </a:xfrm>
          <a:prstGeom prst="rect">
            <a:avLst/>
          </a:prstGeom>
        </p:spPr>
      </p:pic>
      <p:sp>
        <p:nvSpPr>
          <p:cNvPr id="10" name="Rectangular Callout 9"/>
          <p:cNvSpPr/>
          <p:nvPr/>
        </p:nvSpPr>
        <p:spPr>
          <a:xfrm>
            <a:off x="2653673" y="142063"/>
            <a:ext cx="4026876" cy="1148706"/>
          </a:xfrm>
          <a:prstGeom prst="wedgeRectCallout">
            <a:avLst>
              <a:gd name="adj1" fmla="val 63927"/>
              <a:gd name="adj2" fmla="val -18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GCF pledge- USA&gt;Jap&gt;UK&gt;Germany but &lt;60% of pledge money received </a:t>
            </a:r>
          </a:p>
        </p:txBody>
      </p:sp>
      <p:sp>
        <p:nvSpPr>
          <p:cNvPr id="2" name="Rounded Rectangle 1"/>
          <p:cNvSpPr/>
          <p:nvPr/>
        </p:nvSpPr>
        <p:spPr>
          <a:xfrm>
            <a:off x="6853603" y="2641600"/>
            <a:ext cx="1751917" cy="1249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GREEN </a:t>
            </a:r>
          </a:p>
          <a:p>
            <a:pPr algn="ctr"/>
            <a:r>
              <a:rPr lang="en-US" sz="2400" dirty="0"/>
              <a:t>CLIMATE </a:t>
            </a:r>
          </a:p>
          <a:p>
            <a:pPr algn="ctr"/>
            <a:r>
              <a:rPr lang="en-US" sz="2400" dirty="0"/>
              <a:t>FUND</a:t>
            </a:r>
          </a:p>
        </p:txBody>
      </p:sp>
    </p:spTree>
    <p:extLst>
      <p:ext uri="{BB962C8B-B14F-4D97-AF65-F5344CB8AC3E}">
        <p14:creationId xmlns:p14="http://schemas.microsoft.com/office/powerpoint/2010/main" val="144861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cstate="hqprint">
            <a:extLst>
              <a:ext uri="{28A0092B-C50C-407E-A947-70E740481C1C}">
                <a14:useLocalDpi xmlns:a14="http://schemas.microsoft.com/office/drawing/2010/main"/>
              </a:ext>
            </a:extLst>
          </a:blip>
          <a:stretch>
            <a:fillRect/>
          </a:stretch>
        </p:blipFill>
        <p:spPr>
          <a:xfrm>
            <a:off x="6661150" y="3548090"/>
            <a:ext cx="2317750" cy="2366908"/>
          </a:xfrm>
        </p:spPr>
      </p:pic>
      <p:sp>
        <p:nvSpPr>
          <p:cNvPr id="5" name="Content Placeholder 4"/>
          <p:cNvSpPr>
            <a:spLocks noGrp="1"/>
          </p:cNvSpPr>
          <p:nvPr>
            <p:ph idx="1"/>
          </p:nvPr>
        </p:nvSpPr>
        <p:spPr/>
        <p:txBody>
          <a:bodyPr>
            <a:normAutofit/>
          </a:bodyPr>
          <a:lstStyle/>
          <a:p>
            <a:r>
              <a:rPr lang="en-US" dirty="0"/>
              <a:t>Counted “promises” rather “actual disbursement”.</a:t>
            </a:r>
          </a:p>
          <a:p>
            <a:r>
              <a:rPr lang="en-US" dirty="0"/>
              <a:t>No clear definition of climate finance. Even SDM/MDG purpose finance fully counted.</a:t>
            </a:r>
          </a:p>
          <a:p>
            <a:r>
              <a:rPr lang="en-US" dirty="0"/>
              <a:t>“double” counting of loans given by Multi lateral banks, foreign assistance etc.</a:t>
            </a:r>
          </a:p>
          <a:p>
            <a:r>
              <a:rPr lang="en-US" dirty="0">
                <a:solidFill>
                  <a:srgbClr val="92D050"/>
                </a:solidFill>
              </a:rPr>
              <a:t>Committee to define “Climate Finance” @later stage.</a:t>
            </a:r>
          </a:p>
        </p:txBody>
      </p:sp>
      <p:sp>
        <p:nvSpPr>
          <p:cNvPr id="4" name="Title 3"/>
          <p:cNvSpPr>
            <a:spLocks noGrp="1"/>
          </p:cNvSpPr>
          <p:nvPr>
            <p:ph type="title"/>
          </p:nvPr>
        </p:nvSpPr>
        <p:spPr/>
        <p:txBody>
          <a:bodyPr/>
          <a:lstStyle/>
          <a:p>
            <a:r>
              <a:rPr lang="en-US" dirty="0"/>
              <a:t>CRITICISM</a:t>
            </a:r>
            <a:br>
              <a:rPr lang="en-US" dirty="0"/>
            </a:br>
            <a:r>
              <a:rPr lang="en-US" dirty="0"/>
              <a:t>Finance</a:t>
            </a:r>
          </a:p>
        </p:txBody>
      </p:sp>
      <p:sp>
        <p:nvSpPr>
          <p:cNvPr id="6" name="Text Placeholder 5"/>
          <p:cNvSpPr>
            <a:spLocks noGrp="1"/>
          </p:cNvSpPr>
          <p:nvPr>
            <p:ph type="body" sz="quarter" idx="13"/>
          </p:nvPr>
        </p:nvSpPr>
        <p:spPr/>
        <p:txBody>
          <a:bodyPr/>
          <a:lstStyle/>
          <a:p>
            <a:r>
              <a:rPr lang="en-US" dirty="0"/>
              <a:t>PARIS Summit</a:t>
            </a:r>
          </a:p>
        </p:txBody>
      </p:sp>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78402" y="5893142"/>
            <a:ext cx="2482850" cy="1090032"/>
          </a:xfrm>
          <a:prstGeom prst="rect">
            <a:avLst/>
          </a:prstGeom>
        </p:spPr>
      </p:pic>
    </p:spTree>
    <p:extLst>
      <p:ext uri="{BB962C8B-B14F-4D97-AF65-F5344CB8AC3E}">
        <p14:creationId xmlns:p14="http://schemas.microsoft.com/office/powerpoint/2010/main" val="1226750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cstate="hqprint">
            <a:extLst>
              <a:ext uri="{28A0092B-C50C-407E-A947-70E740481C1C}">
                <a14:useLocalDpi xmlns:a14="http://schemas.microsoft.com/office/drawing/2010/main"/>
              </a:ext>
            </a:extLst>
          </a:blip>
          <a:stretch>
            <a:fillRect/>
          </a:stretch>
        </p:blipFill>
        <p:spPr>
          <a:xfrm>
            <a:off x="6661150" y="3548090"/>
            <a:ext cx="2317750" cy="2366908"/>
          </a:xfrm>
        </p:spPr>
      </p:pic>
      <p:sp>
        <p:nvSpPr>
          <p:cNvPr id="5" name="Content Placeholder 4"/>
          <p:cNvSpPr>
            <a:spLocks noGrp="1"/>
          </p:cNvSpPr>
          <p:nvPr>
            <p:ph idx="1"/>
          </p:nvPr>
        </p:nvSpPr>
        <p:spPr/>
        <p:txBody>
          <a:bodyPr>
            <a:normAutofit lnSpcReduction="10000"/>
          </a:bodyPr>
          <a:lstStyle/>
          <a:p>
            <a:r>
              <a:rPr lang="en-US" dirty="0">
                <a:latin typeface="+mn-lt"/>
              </a:rPr>
              <a:t>Paris: Less focus on “Mitigation” (=GHG ▼)</a:t>
            </a:r>
          </a:p>
          <a:p>
            <a:r>
              <a:rPr lang="en-US" dirty="0">
                <a:latin typeface="+mn-lt"/>
              </a:rPr>
              <a:t>Silent on future of Clean Development </a:t>
            </a:r>
            <a:r>
              <a:rPr lang="en-US" dirty="0" err="1">
                <a:latin typeface="+mn-lt"/>
              </a:rPr>
              <a:t>mech</a:t>
            </a:r>
            <a:r>
              <a:rPr lang="en-US" dirty="0">
                <a:latin typeface="+mn-lt"/>
              </a:rPr>
              <a:t> (CDM) and carbon credit.</a:t>
            </a:r>
          </a:p>
          <a:p>
            <a:r>
              <a:rPr lang="en-US" dirty="0">
                <a:latin typeface="+mn-lt"/>
              </a:rPr>
              <a:t>Major nations pulling out of Kyoto (USA, Canada)</a:t>
            </a:r>
          </a:p>
          <a:p>
            <a:r>
              <a:rPr lang="en-US" dirty="0">
                <a:latin typeface="+mn-lt"/>
              </a:rPr>
              <a:t>Carbon market down.</a:t>
            </a:r>
          </a:p>
          <a:p>
            <a:r>
              <a:rPr lang="en-US" dirty="0">
                <a:latin typeface="+mn-lt"/>
              </a:rPr>
              <a:t>India has 2</a:t>
            </a:r>
            <a:r>
              <a:rPr lang="en-US" baseline="30000" dirty="0">
                <a:latin typeface="+mn-lt"/>
              </a:rPr>
              <a:t>nd</a:t>
            </a:r>
            <a:r>
              <a:rPr lang="en-US" dirty="0">
                <a:latin typeface="+mn-lt"/>
              </a:rPr>
              <a:t> highest CDM projects after China</a:t>
            </a:r>
          </a:p>
        </p:txBody>
      </p:sp>
      <p:sp>
        <p:nvSpPr>
          <p:cNvPr id="4" name="Title 3"/>
          <p:cNvSpPr>
            <a:spLocks noGrp="1"/>
          </p:cNvSpPr>
          <p:nvPr>
            <p:ph type="title"/>
          </p:nvPr>
        </p:nvSpPr>
        <p:spPr/>
        <p:txBody>
          <a:bodyPr/>
          <a:lstStyle/>
          <a:p>
            <a:r>
              <a:rPr lang="en-US" dirty="0"/>
              <a:t>CRITICISM</a:t>
            </a:r>
            <a:br>
              <a:rPr lang="en-US" dirty="0"/>
            </a:br>
            <a:r>
              <a:rPr lang="en-US" dirty="0"/>
              <a:t>Carbon Trading (L8)</a:t>
            </a:r>
          </a:p>
        </p:txBody>
      </p:sp>
      <p:sp>
        <p:nvSpPr>
          <p:cNvPr id="6" name="Text Placeholder 5"/>
          <p:cNvSpPr>
            <a:spLocks noGrp="1"/>
          </p:cNvSpPr>
          <p:nvPr>
            <p:ph type="body" sz="quarter" idx="13"/>
          </p:nvPr>
        </p:nvSpPr>
        <p:spPr/>
        <p:txBody>
          <a:bodyPr/>
          <a:lstStyle/>
          <a:p>
            <a:r>
              <a:rPr lang="en-US" dirty="0"/>
              <a:t>PARIS Summit</a:t>
            </a:r>
          </a:p>
        </p:txBody>
      </p:sp>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78402" y="5893142"/>
            <a:ext cx="2482850" cy="1090032"/>
          </a:xfrm>
          <a:prstGeom prst="rect">
            <a:avLst/>
          </a:prstGeom>
        </p:spPr>
      </p:pic>
    </p:spTree>
    <p:extLst>
      <p:ext uri="{BB962C8B-B14F-4D97-AF65-F5344CB8AC3E}">
        <p14:creationId xmlns:p14="http://schemas.microsoft.com/office/powerpoint/2010/main" val="3646931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706899646"/>
              </p:ext>
            </p:extLst>
          </p:nvPr>
        </p:nvGraphicFramePr>
        <p:xfrm>
          <a:off x="135867" y="1543050"/>
          <a:ext cx="8876581" cy="4412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a:t>National finance, funding against Climate change</a:t>
            </a:r>
          </a:p>
        </p:txBody>
      </p:sp>
      <p:sp>
        <p:nvSpPr>
          <p:cNvPr id="2" name="Rectangle 1"/>
          <p:cNvSpPr/>
          <p:nvPr/>
        </p:nvSpPr>
        <p:spPr>
          <a:xfrm>
            <a:off x="2489200" y="4886960"/>
            <a:ext cx="1808480" cy="467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SELF Study- “L8”</a:t>
            </a:r>
          </a:p>
        </p:txBody>
      </p:sp>
      <p:sp>
        <p:nvSpPr>
          <p:cNvPr id="5" name="Rectangle 4"/>
          <p:cNvSpPr/>
          <p:nvPr/>
        </p:nvSpPr>
        <p:spPr>
          <a:xfrm>
            <a:off x="5902960" y="3901440"/>
            <a:ext cx="995680" cy="467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BES161</a:t>
            </a:r>
          </a:p>
        </p:txBody>
      </p:sp>
      <p:pic>
        <p:nvPicPr>
          <p:cNvPr id="4" name="Picture 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645920" y="4257040"/>
            <a:ext cx="701040" cy="701040"/>
          </a:xfrm>
          <a:prstGeom prst="rect">
            <a:avLst/>
          </a:prstGeom>
        </p:spPr>
      </p:pic>
      <p:pic>
        <p:nvPicPr>
          <p:cNvPr id="9" name="Picture 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311408" y="3434080"/>
            <a:ext cx="701040" cy="701040"/>
          </a:xfrm>
          <a:prstGeom prst="rect">
            <a:avLst/>
          </a:prstGeom>
        </p:spPr>
      </p:pic>
    </p:spTree>
    <p:extLst>
      <p:ext uri="{BB962C8B-B14F-4D97-AF65-F5344CB8AC3E}">
        <p14:creationId xmlns:p14="http://schemas.microsoft.com/office/powerpoint/2010/main" val="3353188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267610" y="3603738"/>
            <a:ext cx="6570680" cy="3220144"/>
          </a:xfrm>
          <a:prstGeom prst="rect">
            <a:avLst/>
          </a:prstGeom>
        </p:spPr>
      </p:pic>
      <p:sp>
        <p:nvSpPr>
          <p:cNvPr id="3" name="Title 2"/>
          <p:cNvSpPr>
            <a:spLocks noGrp="1"/>
          </p:cNvSpPr>
          <p:nvPr>
            <p:ph type="title"/>
          </p:nvPr>
        </p:nvSpPr>
        <p:spPr/>
        <p:txBody>
          <a:bodyPr/>
          <a:lstStyle/>
          <a:p>
            <a:r>
              <a:rPr lang="en-US" dirty="0"/>
              <a:t>GREEN Taxation on Coal production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266911801"/>
              </p:ext>
            </p:extLst>
          </p:nvPr>
        </p:nvGraphicFramePr>
        <p:xfrm>
          <a:off x="153988" y="979714"/>
          <a:ext cx="8797925" cy="52480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Pentagon 8"/>
          <p:cNvSpPr/>
          <p:nvPr/>
        </p:nvSpPr>
        <p:spPr>
          <a:xfrm rot="20911705">
            <a:off x="606490" y="1632849"/>
            <a:ext cx="7669763" cy="8210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MONEY GOES To National Clean Energy Fund (NCEF)</a:t>
            </a:r>
          </a:p>
        </p:txBody>
      </p:sp>
    </p:spTree>
    <p:extLst>
      <p:ext uri="{BB962C8B-B14F-4D97-AF65-F5344CB8AC3E}">
        <p14:creationId xmlns:p14="http://schemas.microsoft.com/office/powerpoint/2010/main" val="86336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BF0C36A0-D90C-4566-AEE1-05586CA9A30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5D5218D5-7EB4-46B3-8165-E519AB94951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D8CBC183-853D-424A-ADE4-77AB0575547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BD5D58B9-350F-4CCA-8B86-0243DDD15B3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D3EF50EA-0238-4815-B578-721BF29B50A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E15D81B3-AE32-44D6-82B2-0E998B2D95F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189B845A-12B7-4A40-9599-486C46706A1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graphicEl>
                                              <a:dgm id="{BBC17D91-ACA0-4EAB-A01B-F4FEEEE6CD4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fontAlgn="ctr"/>
            <a:r>
              <a:rPr lang="en-US" dirty="0"/>
              <a:t>National Adaptation Fund for Climate Change (NAFCC) </a:t>
            </a:r>
          </a:p>
          <a:p>
            <a:pPr fontAlgn="ctr"/>
            <a:r>
              <a:rPr lang="en-US" dirty="0"/>
              <a:t>Rs. 350 cr till 2017</a:t>
            </a:r>
          </a:p>
          <a:p>
            <a:pPr fontAlgn="ctr"/>
            <a:r>
              <a:rPr lang="en-US" dirty="0"/>
              <a:t>"Adaptation" measures for national and state plans</a:t>
            </a:r>
          </a:p>
          <a:p>
            <a:pPr fontAlgn="ctr"/>
            <a:r>
              <a:rPr lang="en-US" dirty="0"/>
              <a:t>1</a:t>
            </a:r>
            <a:r>
              <a:rPr lang="en-US" baseline="30000" dirty="0"/>
              <a:t>st</a:t>
            </a:r>
            <a:r>
              <a:rPr lang="en-US" dirty="0"/>
              <a:t> priority to esp. vulnerable.</a:t>
            </a:r>
          </a:p>
          <a:p>
            <a:pPr fontAlgn="ctr"/>
            <a:r>
              <a:rPr lang="en-US" dirty="0"/>
              <a:t>NABARD implementing agency</a:t>
            </a:r>
          </a:p>
          <a:p>
            <a:pPr fontAlgn="ctr"/>
            <a:r>
              <a:rPr lang="en-US" dirty="0"/>
              <a:t>External $$ not credited here.</a:t>
            </a:r>
          </a:p>
          <a:p>
            <a:endParaRPr lang="en-US" dirty="0"/>
          </a:p>
        </p:txBody>
      </p:sp>
      <p:sp>
        <p:nvSpPr>
          <p:cNvPr id="4" name="Title 3"/>
          <p:cNvSpPr>
            <a:spLocks noGrp="1"/>
          </p:cNvSpPr>
          <p:nvPr>
            <p:ph type="title"/>
          </p:nvPr>
        </p:nvSpPr>
        <p:spPr/>
        <p:txBody>
          <a:bodyPr/>
          <a:lstStyle/>
          <a:p>
            <a:r>
              <a:rPr lang="en-US" dirty="0"/>
              <a:t>NAFCC</a:t>
            </a:r>
          </a:p>
        </p:txBody>
      </p:sp>
      <p:sp>
        <p:nvSpPr>
          <p:cNvPr id="6" name="Text Placeholder 5"/>
          <p:cNvSpPr>
            <a:spLocks noGrp="1"/>
          </p:cNvSpPr>
          <p:nvPr>
            <p:ph type="body" sz="quarter" idx="11"/>
          </p:nvPr>
        </p:nvSpPr>
        <p:spPr/>
        <p:txBody>
          <a:bodyPr/>
          <a:lstStyle/>
          <a:p>
            <a:r>
              <a:rPr lang="en-US" dirty="0"/>
              <a:t>Budget 2015</a:t>
            </a:r>
          </a:p>
        </p:txBody>
      </p:sp>
    </p:spTree>
    <p:extLst>
      <p:ext uri="{BB962C8B-B14F-4D97-AF65-F5344CB8AC3E}">
        <p14:creationId xmlns:p14="http://schemas.microsoft.com/office/powerpoint/2010/main" val="57354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RPO under Electricity Act 2003</a:t>
            </a:r>
          </a:p>
        </p:txBody>
      </p:sp>
      <p:sp>
        <p:nvSpPr>
          <p:cNvPr id="5" name="Rectangle 4"/>
          <p:cNvSpPr/>
          <p:nvPr/>
        </p:nvSpPr>
        <p:spPr>
          <a:xfrm>
            <a:off x="202019" y="946298"/>
            <a:ext cx="5316279" cy="174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Font typeface="+mj-lt"/>
              <a:buAutoNum type="arabicPeriod"/>
            </a:pPr>
            <a:r>
              <a:rPr lang="en-US" sz="2800" dirty="0"/>
              <a:t>DISCOMs</a:t>
            </a:r>
          </a:p>
          <a:p>
            <a:pPr marL="514350" indent="-514350">
              <a:buFont typeface="+mj-lt"/>
              <a:buAutoNum type="arabicPeriod"/>
            </a:pPr>
            <a:r>
              <a:rPr lang="en-US" sz="2800" dirty="0"/>
              <a:t>Open access consumers (1MW)</a:t>
            </a:r>
          </a:p>
          <a:p>
            <a:pPr marL="514350" indent="-514350">
              <a:buFont typeface="+mj-lt"/>
              <a:buAutoNum type="arabicPeriod"/>
            </a:pPr>
            <a:r>
              <a:rPr lang="en-US" sz="2800" dirty="0"/>
              <a:t>Captive users (Coal/Natural gas)</a:t>
            </a:r>
          </a:p>
        </p:txBody>
      </p:sp>
      <p:sp>
        <p:nvSpPr>
          <p:cNvPr id="6" name="Rectangle 5"/>
          <p:cNvSpPr/>
          <p:nvPr/>
        </p:nvSpPr>
        <p:spPr>
          <a:xfrm>
            <a:off x="202019" y="2945219"/>
            <a:ext cx="5316279" cy="850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Have to Generate certain % of electricity from renewable sources</a:t>
            </a:r>
          </a:p>
        </p:txBody>
      </p:sp>
      <p:pic>
        <p:nvPicPr>
          <p:cNvPr id="8" name="Content Placeholder 1"/>
          <p:cNvPicPr>
            <a:picLocks noChangeAspect="1"/>
          </p:cNvPicPr>
          <p:nvPr/>
        </p:nvPicPr>
        <p:blipFill>
          <a:blip r:embed="rId3"/>
          <a:stretch>
            <a:fillRect/>
          </a:stretch>
        </p:blipFill>
        <p:spPr>
          <a:xfrm>
            <a:off x="6965405" y="3146573"/>
            <a:ext cx="2028216" cy="3062288"/>
          </a:xfrm>
          <a:prstGeom prst="rect">
            <a:avLst/>
          </a:prstGeom>
        </p:spPr>
      </p:pic>
      <p:sp>
        <p:nvSpPr>
          <p:cNvPr id="7" name="Pentagon 6"/>
          <p:cNvSpPr/>
          <p:nvPr/>
        </p:nvSpPr>
        <p:spPr>
          <a:xfrm rot="1620130">
            <a:off x="4759893" y="3888545"/>
            <a:ext cx="2260861" cy="1041991"/>
          </a:xfrm>
          <a:prstGeom prst="homePlat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Else buy </a:t>
            </a:r>
            <a:r>
              <a:rPr lang="en-US" dirty="0" err="1"/>
              <a:t>Re.Energy</a:t>
            </a:r>
            <a:r>
              <a:rPr lang="en-US" dirty="0"/>
              <a:t> Cert. from others</a:t>
            </a:r>
          </a:p>
          <a:p>
            <a:pPr algn="ctr"/>
            <a:r>
              <a:rPr lang="en-US" dirty="0"/>
              <a:t>1 Cert = 1MW</a:t>
            </a:r>
          </a:p>
        </p:txBody>
      </p:sp>
      <p:sp>
        <p:nvSpPr>
          <p:cNvPr id="10" name="Rectangle 9"/>
          <p:cNvSpPr/>
          <p:nvPr/>
        </p:nvSpPr>
        <p:spPr>
          <a:xfrm>
            <a:off x="0" y="4537881"/>
            <a:ext cx="5337544" cy="10419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Stalemate- RPO not purchased, Stiff penalty for backlog,  appeals</a:t>
            </a:r>
          </a:p>
        </p:txBody>
      </p:sp>
      <p:sp>
        <p:nvSpPr>
          <p:cNvPr id="11" name="Rectangle 10"/>
          <p:cNvSpPr/>
          <p:nvPr/>
        </p:nvSpPr>
        <p:spPr>
          <a:xfrm>
            <a:off x="0" y="5687865"/>
            <a:ext cx="5337544" cy="10419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HW: Compare-Contrast with PAT- </a:t>
            </a:r>
            <a:r>
              <a:rPr lang="en-US" sz="2800" dirty="0" err="1"/>
              <a:t>ESCert</a:t>
            </a:r>
            <a:r>
              <a:rPr lang="en-US" sz="2800" dirty="0"/>
              <a:t>?  (“L8”)</a:t>
            </a:r>
          </a:p>
        </p:txBody>
      </p:sp>
    </p:spTree>
    <p:extLst>
      <p:ext uri="{BB962C8B-B14F-4D97-AF65-F5344CB8AC3E}">
        <p14:creationId xmlns:p14="http://schemas.microsoft.com/office/powerpoint/2010/main" val="108132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P spid="7"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rot="16200000">
            <a:off x="-2833723" y="2685333"/>
            <a:ext cx="7126133" cy="1458686"/>
          </a:xfrm>
          <a:prstGeom prst="rect">
            <a:avLst/>
          </a:prstGeom>
        </p:spPr>
      </p:pic>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53669" y="11851"/>
            <a:ext cx="8190331" cy="6846149"/>
          </a:xfrm>
          <a:prstGeom prst="rect">
            <a:avLst/>
          </a:prstGeom>
        </p:spPr>
      </p:pic>
      <p:sp>
        <p:nvSpPr>
          <p:cNvPr id="4" name="Callout: Left Arrow 3"/>
          <p:cNvSpPr/>
          <p:nvPr/>
        </p:nvSpPr>
        <p:spPr>
          <a:xfrm>
            <a:off x="7078533" y="1194099"/>
            <a:ext cx="720762" cy="2345167"/>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3600" dirty="0">
                <a:effectLst>
                  <a:outerShdw blurRad="38100" dist="38100" dir="2700000" algn="tl">
                    <a:srgbClr val="000000">
                      <a:alpha val="43137"/>
                    </a:srgbClr>
                  </a:outerShdw>
                </a:effectLst>
              </a:rPr>
              <a:t>Low Priority </a:t>
            </a:r>
          </a:p>
        </p:txBody>
      </p:sp>
    </p:spTree>
    <p:extLst>
      <p:ext uri="{BB962C8B-B14F-4D97-AF65-F5344CB8AC3E}">
        <p14:creationId xmlns:p14="http://schemas.microsoft.com/office/powerpoint/2010/main" val="1045946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4"/>
          </a:lnRef>
          <a:fillRef idx="2">
            <a:schemeClr val="accent4"/>
          </a:fillRef>
          <a:effectRef idx="1">
            <a:schemeClr val="accent4"/>
          </a:effectRef>
          <a:fontRef idx="minor">
            <a:schemeClr val="dk1"/>
          </a:fontRef>
        </p:style>
        <p:txBody>
          <a:bodyPr/>
          <a:lstStyle/>
          <a:p>
            <a:pPr algn="l"/>
            <a:r>
              <a:rPr lang="en-US" dirty="0"/>
              <a:t>Green Bonds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9740" y="3355843"/>
            <a:ext cx="4919980" cy="32799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5503" y="0"/>
            <a:ext cx="3588497" cy="18770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43814" y="1618482"/>
            <a:ext cx="3361456" cy="2177547"/>
          </a:xfrm>
          <a:prstGeom prst="rect">
            <a:avLst/>
          </a:prstGeom>
        </p:spPr>
      </p:pic>
      <p:sp>
        <p:nvSpPr>
          <p:cNvPr id="8" name="Arrow: Left 7"/>
          <p:cNvSpPr/>
          <p:nvPr/>
        </p:nvSpPr>
        <p:spPr>
          <a:xfrm rot="19836013">
            <a:off x="1451216" y="2558172"/>
            <a:ext cx="2399900" cy="1084077"/>
          </a:xfrm>
          <a:prstGeom prst="lef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Green Bond 8%</a:t>
            </a:r>
          </a:p>
        </p:txBody>
      </p:sp>
      <p:sp>
        <p:nvSpPr>
          <p:cNvPr id="9" name="Arrow: Left 8"/>
          <p:cNvSpPr/>
          <p:nvPr/>
        </p:nvSpPr>
        <p:spPr>
          <a:xfrm rot="19836013">
            <a:off x="4571792" y="883835"/>
            <a:ext cx="2399900" cy="1084077"/>
          </a:xfrm>
          <a:prstGeom prst="lef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10" name="Speech Bubble: Rectangle 9"/>
          <p:cNvSpPr/>
          <p:nvPr/>
        </p:nvSpPr>
        <p:spPr>
          <a:xfrm>
            <a:off x="6207760" y="2487162"/>
            <a:ext cx="2844800" cy="1566678"/>
          </a:xfrm>
          <a:prstGeom prst="wedgeRectCallout">
            <a:avLst>
              <a:gd name="adj1" fmla="val -62262"/>
              <a:gd name="adj2" fmla="val -2889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@Mr. Tulsi Tanti your project risk high, so I can’t give you cheap loan for long tenure.</a:t>
            </a:r>
          </a:p>
        </p:txBody>
      </p:sp>
      <p:pic>
        <p:nvPicPr>
          <p:cNvPr id="11" name="Picture 10"/>
          <p:cNvPicPr>
            <a:picLocks noChangeAspect="1"/>
          </p:cNvPicPr>
          <p:nvPr/>
        </p:nvPicPr>
        <p:blipFill>
          <a:blip r:embed="rId5"/>
          <a:stretch>
            <a:fillRect/>
          </a:stretch>
        </p:blipFill>
        <p:spPr>
          <a:xfrm>
            <a:off x="5821680" y="4489424"/>
            <a:ext cx="3322320" cy="2368575"/>
          </a:xfrm>
          <a:prstGeom prst="rect">
            <a:avLst/>
          </a:prstGeom>
        </p:spPr>
      </p:pic>
      <p:sp>
        <p:nvSpPr>
          <p:cNvPr id="12" name="Speech Bubble: Rectangle 11"/>
          <p:cNvSpPr/>
          <p:nvPr/>
        </p:nvSpPr>
        <p:spPr>
          <a:xfrm>
            <a:off x="2519680" y="4826211"/>
            <a:ext cx="2966126" cy="1895608"/>
          </a:xfrm>
          <a:prstGeom prst="wedgeRectCallout">
            <a:avLst>
              <a:gd name="adj1" fmla="val 75595"/>
              <a:gd name="adj2" fmla="val -2889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we want to start thermal/steel plant with clean coal tech. but they’re not giving $$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1957873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58160" y="0"/>
            <a:ext cx="6085840" cy="4564381"/>
          </a:xfrm>
          <a:prstGeom prst="rect">
            <a:avLst/>
          </a:prstGeom>
          <a:ln w="228600" cap="sq" cmpd="thickThin">
            <a:solidFill>
              <a:srgbClr val="FFC000"/>
            </a:solidFill>
            <a:prstDash val="solid"/>
            <a:miter lim="800000"/>
          </a:ln>
          <a:effectLst>
            <a:innerShdw blurRad="76200">
              <a:srgbClr val="000000"/>
            </a:innerShdw>
          </a:effectLst>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3169526"/>
            <a:ext cx="5049520" cy="3688473"/>
          </a:xfrm>
          <a:prstGeom prst="rect">
            <a:avLst/>
          </a:prstGeom>
        </p:spPr>
      </p:pic>
      <p:sp>
        <p:nvSpPr>
          <p:cNvPr id="5" name="Speech Bubble: Rectangle 4"/>
          <p:cNvSpPr/>
          <p:nvPr/>
        </p:nvSpPr>
        <p:spPr>
          <a:xfrm>
            <a:off x="4683760" y="4564381"/>
            <a:ext cx="4460240" cy="2080259"/>
          </a:xfrm>
          <a:prstGeom prst="wedgeRectCallout">
            <a:avLst>
              <a:gd name="adj1" fmla="val -75828"/>
              <a:gd name="adj2" fmla="val -26394"/>
            </a:avLst>
          </a:prstGeom>
        </p:spPr>
        <p:style>
          <a:lnRef idx="1">
            <a:schemeClr val="accent3"/>
          </a:lnRef>
          <a:fillRef idx="2">
            <a:schemeClr val="accent3"/>
          </a:fillRef>
          <a:effectRef idx="1">
            <a:schemeClr val="accent3"/>
          </a:effectRef>
          <a:fontRef idx="minor">
            <a:schemeClr val="dk1"/>
          </a:fontRef>
        </p:style>
        <p:txBody>
          <a:bodyPr rtlCol="0" anchor="ctr"/>
          <a:lstStyle/>
          <a:p>
            <a:pPr marL="457200" indent="-457200">
              <a:buFont typeface="+mj-lt"/>
              <a:buAutoNum type="arabicPeriod"/>
            </a:pPr>
            <a:r>
              <a:rPr lang="en-US" sz="2800" dirty="0"/>
              <a:t>INDC = $ 2.5 trillion by 2030</a:t>
            </a:r>
          </a:p>
          <a:p>
            <a:pPr marL="457200" indent="-457200">
              <a:buFont typeface="+mj-lt"/>
              <a:buAutoNum type="arabicPeriod"/>
            </a:pPr>
            <a:r>
              <a:rPr lang="en-US" sz="2800" dirty="0"/>
              <a:t>Private investment mobilization difficult if green bond such face problems.</a:t>
            </a:r>
          </a:p>
        </p:txBody>
      </p:sp>
      <p:pic>
        <p:nvPicPr>
          <p:cNvPr id="6" name="Picture 5"/>
          <p:cNvPicPr>
            <a:picLocks noChangeAspect="1"/>
          </p:cNvPicPr>
          <p:nvPr/>
        </p:nvPicPr>
        <p:blipFill>
          <a:blip r:embed="rId5"/>
          <a:stretch>
            <a:fillRect/>
          </a:stretch>
        </p:blipFill>
        <p:spPr>
          <a:xfrm>
            <a:off x="265878" y="175388"/>
            <a:ext cx="1729115" cy="474453"/>
          </a:xfrm>
          <a:prstGeom prst="rect">
            <a:avLst/>
          </a:prstGeom>
        </p:spPr>
      </p:pic>
      <p:pic>
        <p:nvPicPr>
          <p:cNvPr id="7" name="Picture 6"/>
          <p:cNvPicPr>
            <a:picLocks noChangeAspect="1"/>
          </p:cNvPicPr>
          <p:nvPr/>
        </p:nvPicPr>
        <p:blipFill>
          <a:blip r:embed="rId6"/>
          <a:stretch>
            <a:fillRect/>
          </a:stretch>
        </p:blipFill>
        <p:spPr>
          <a:xfrm>
            <a:off x="196904" y="1879550"/>
            <a:ext cx="1867062" cy="640135"/>
          </a:xfrm>
          <a:prstGeom prst="rect">
            <a:avLst/>
          </a:prstGeom>
        </p:spPr>
      </p:pic>
    </p:spTree>
    <p:extLst>
      <p:ext uri="{BB962C8B-B14F-4D97-AF65-F5344CB8AC3E}">
        <p14:creationId xmlns:p14="http://schemas.microsoft.com/office/powerpoint/2010/main" val="55586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Green bonds: Yes, EXIM, IDBI, CLP</a:t>
            </a:r>
          </a:p>
        </p:txBody>
      </p:sp>
      <p:pic>
        <p:nvPicPr>
          <p:cNvPr id="8" name="Picture 7"/>
          <p:cNvPicPr>
            <a:picLocks noChangeAspect="1"/>
          </p:cNvPicPr>
          <p:nvPr/>
        </p:nvPicPr>
        <p:blipFill>
          <a:blip r:embed="rId3"/>
          <a:stretch>
            <a:fillRect/>
          </a:stretch>
        </p:blipFill>
        <p:spPr>
          <a:xfrm>
            <a:off x="295835" y="944705"/>
            <a:ext cx="2294965" cy="2600646"/>
          </a:xfrm>
          <a:prstGeom prst="rect">
            <a:avLst/>
          </a:prstGeom>
        </p:spPr>
      </p:pic>
      <p:sp>
        <p:nvSpPr>
          <p:cNvPr id="9" name="Rectangle 8"/>
          <p:cNvSpPr/>
          <p:nvPr/>
        </p:nvSpPr>
        <p:spPr>
          <a:xfrm>
            <a:off x="143435" y="3765179"/>
            <a:ext cx="4652683" cy="1730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2015: </a:t>
            </a:r>
          </a:p>
          <a:p>
            <a:r>
              <a:rPr lang="en-US" sz="2800" dirty="0"/>
              <a:t>1</a:t>
            </a:r>
            <a:r>
              <a:rPr lang="en-US" sz="2800" baseline="30000" dirty="0"/>
              <a:t>st</a:t>
            </a:r>
            <a:r>
              <a:rPr lang="en-US" sz="2800" dirty="0"/>
              <a:t> to launch green infra. Bonds, worth 1kcr. </a:t>
            </a:r>
          </a:p>
          <a:p>
            <a:r>
              <a:rPr lang="en-US" sz="2800" dirty="0"/>
              <a:t>2016- won award in UK</a:t>
            </a:r>
          </a:p>
        </p:txBody>
      </p:sp>
      <p:sp>
        <p:nvSpPr>
          <p:cNvPr id="11" name="Rectangle 10"/>
          <p:cNvSpPr/>
          <p:nvPr/>
        </p:nvSpPr>
        <p:spPr>
          <a:xfrm>
            <a:off x="5099473" y="3765179"/>
            <a:ext cx="3872753" cy="1730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2016:</a:t>
            </a:r>
          </a:p>
          <a:p>
            <a:pPr algn="ctr"/>
            <a:r>
              <a:rPr lang="en-US" sz="2800" dirty="0" err="1"/>
              <a:t>IFC+Yes</a:t>
            </a:r>
            <a:r>
              <a:rPr lang="en-US" sz="2800" dirty="0"/>
              <a:t> Bank</a:t>
            </a:r>
          </a:p>
          <a:p>
            <a:pPr algn="ctr"/>
            <a:r>
              <a:rPr lang="en-US" sz="2800" dirty="0"/>
              <a:t>1</a:t>
            </a:r>
            <a:r>
              <a:rPr lang="en-US" sz="2800" baseline="30000" dirty="0"/>
              <a:t>st</a:t>
            </a:r>
            <a:r>
              <a:rPr lang="en-US" sz="2800" dirty="0"/>
              <a:t> Green “MASALA” bond @London stock exchange</a:t>
            </a:r>
          </a:p>
        </p:txBody>
      </p:sp>
      <p:pic>
        <p:nvPicPr>
          <p:cNvPr id="12" name="Picture 11"/>
          <p:cNvPicPr>
            <a:picLocks noChangeAspect="1"/>
          </p:cNvPicPr>
          <p:nvPr/>
        </p:nvPicPr>
        <p:blipFill>
          <a:blip r:embed="rId4"/>
          <a:stretch>
            <a:fillRect/>
          </a:stretch>
        </p:blipFill>
        <p:spPr>
          <a:xfrm>
            <a:off x="5077223" y="824754"/>
            <a:ext cx="3895003" cy="250076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19643" y="1315748"/>
            <a:ext cx="2276475" cy="2009775"/>
          </a:xfrm>
          <a:prstGeom prst="rect">
            <a:avLst/>
          </a:prstGeom>
        </p:spPr>
      </p:pic>
      <p:sp>
        <p:nvSpPr>
          <p:cNvPr id="15" name="Rectangle 14"/>
          <p:cNvSpPr/>
          <p:nvPr/>
        </p:nvSpPr>
        <p:spPr>
          <a:xfrm>
            <a:off x="143435" y="5820049"/>
            <a:ext cx="8828791" cy="4751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2016, Jan: SEBI issued official guidelines</a:t>
            </a:r>
          </a:p>
        </p:txBody>
      </p:sp>
      <p:pic>
        <p:nvPicPr>
          <p:cNvPr id="2" name="Picture 1"/>
          <p:cNvPicPr>
            <a:picLocks noChangeAspect="1"/>
          </p:cNvPicPr>
          <p:nvPr/>
        </p:nvPicPr>
        <p:blipFill>
          <a:blip r:embed="rId6"/>
          <a:stretch>
            <a:fillRect/>
          </a:stretch>
        </p:blipFill>
        <p:spPr>
          <a:xfrm>
            <a:off x="6754574" y="843874"/>
            <a:ext cx="2217652" cy="1092814"/>
          </a:xfrm>
          <a:prstGeom prst="rect">
            <a:avLst/>
          </a:prstGeom>
        </p:spPr>
      </p:pic>
    </p:spTree>
    <p:extLst>
      <p:ext uri="{BB962C8B-B14F-4D97-AF65-F5344CB8AC3E}">
        <p14:creationId xmlns:p14="http://schemas.microsoft.com/office/powerpoint/2010/main" val="251522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79263"/>
          </a:xfrm>
          <a:prstGeom prst="rect">
            <a:avLst/>
          </a:prstGeom>
        </p:spPr>
      </p:pic>
      <p:graphicFrame>
        <p:nvGraphicFramePr>
          <p:cNvPr id="5" name="Diagram 4"/>
          <p:cNvGraphicFramePr/>
          <p:nvPr>
            <p:extLst>
              <p:ext uri="{D42A27DB-BD31-4B8C-83A1-F6EECF244321}">
                <p14:modId xmlns:p14="http://schemas.microsoft.com/office/powerpoint/2010/main" val="2601493459"/>
              </p:ext>
            </p:extLst>
          </p:nvPr>
        </p:nvGraphicFramePr>
        <p:xfrm>
          <a:off x="107576" y="748380"/>
          <a:ext cx="8885817" cy="4867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152400" y="86021"/>
            <a:ext cx="9296400" cy="59944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PARIS SUMMIT 2015</a:t>
            </a:r>
          </a:p>
        </p:txBody>
      </p:sp>
    </p:spTree>
    <p:extLst>
      <p:ext uri="{BB962C8B-B14F-4D97-AF65-F5344CB8AC3E}">
        <p14:creationId xmlns:p14="http://schemas.microsoft.com/office/powerpoint/2010/main" val="3014744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9144000" cy="6879263"/>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2331434466"/>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p:cNvSpPr>
            <a:spLocks noGrp="1"/>
          </p:cNvSpPr>
          <p:nvPr>
            <p:ph type="title"/>
          </p:nvPr>
        </p:nvSpPr>
        <p:spPr/>
        <p:txBody>
          <a:bodyPr/>
          <a:lstStyle/>
          <a:p>
            <a:r>
              <a:rPr lang="en-US" dirty="0"/>
              <a:t>When will it come into force?</a:t>
            </a:r>
          </a:p>
        </p:txBody>
      </p:sp>
    </p:spTree>
    <p:extLst>
      <p:ext uri="{BB962C8B-B14F-4D97-AF65-F5344CB8AC3E}">
        <p14:creationId xmlns:p14="http://schemas.microsoft.com/office/powerpoint/2010/main" val="52920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DE09A4EB-62B1-4F79-949E-0D6EF464BF9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2FDC53E8-7962-4421-8536-28DCC9738EF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graphicEl>
                                              <a:dgm id="{4853EB7F-F086-4050-9F06-B09C8F92692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FE380824-E9E9-4DC6-8488-963FEE0EA3D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
            <a:ext cx="9144000" cy="6879263"/>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498476080"/>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a:t>Paris Summit: Signing vs. ratification</a:t>
            </a:r>
          </a:p>
        </p:txBody>
      </p:sp>
    </p:spTree>
    <p:extLst>
      <p:ext uri="{BB962C8B-B14F-4D97-AF65-F5344CB8AC3E}">
        <p14:creationId xmlns:p14="http://schemas.microsoft.com/office/powerpoint/2010/main" val="67615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F7A02333-9D9A-41C0-90F0-ACAA3008C98B}"/>
                                            </p:graphicEl>
                                          </p:spTgt>
                                        </p:tgtEl>
                                        <p:attrNameLst>
                                          <p:attrName>style.visibility</p:attrName>
                                        </p:attrNameLst>
                                      </p:cBhvr>
                                      <p:to>
                                        <p:strVal val="visible"/>
                                      </p:to>
                                    </p:set>
                                    <p:animEffect transition="in" filter="fade">
                                      <p:cBhvr>
                                        <p:cTn id="7" dur="500"/>
                                        <p:tgtEl>
                                          <p:spTgt spid="4">
                                            <p:graphicEl>
                                              <a:dgm id="{F7A02333-9D9A-41C0-90F0-ACAA3008C98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5B6C45E4-091A-4059-8809-51C826DA2969}"/>
                                            </p:graphicEl>
                                          </p:spTgt>
                                        </p:tgtEl>
                                        <p:attrNameLst>
                                          <p:attrName>style.visibility</p:attrName>
                                        </p:attrNameLst>
                                      </p:cBhvr>
                                      <p:to>
                                        <p:strVal val="visible"/>
                                      </p:to>
                                    </p:set>
                                    <p:animEffect transition="in" filter="fade">
                                      <p:cBhvr>
                                        <p:cTn id="10" dur="500"/>
                                        <p:tgtEl>
                                          <p:spTgt spid="4">
                                            <p:graphicEl>
                                              <a:dgm id="{5B6C45E4-091A-4059-8809-51C826DA296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CB47E9C2-023D-4C02-9E69-066C071C4BAD}"/>
                                            </p:graphicEl>
                                          </p:spTgt>
                                        </p:tgtEl>
                                        <p:attrNameLst>
                                          <p:attrName>style.visibility</p:attrName>
                                        </p:attrNameLst>
                                      </p:cBhvr>
                                      <p:to>
                                        <p:strVal val="visible"/>
                                      </p:to>
                                    </p:set>
                                    <p:animEffect transition="in" filter="fade">
                                      <p:cBhvr>
                                        <p:cTn id="15" dur="500"/>
                                        <p:tgtEl>
                                          <p:spTgt spid="4">
                                            <p:graphicEl>
                                              <a:dgm id="{CB47E9C2-023D-4C02-9E69-066C071C4BA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59AD13F0-42B3-472E-9C9B-0F63B93D17A6}"/>
                                            </p:graphicEl>
                                          </p:spTgt>
                                        </p:tgtEl>
                                        <p:attrNameLst>
                                          <p:attrName>style.visibility</p:attrName>
                                        </p:attrNameLst>
                                      </p:cBhvr>
                                      <p:to>
                                        <p:strVal val="visible"/>
                                      </p:to>
                                    </p:set>
                                    <p:animEffect transition="in" filter="fade">
                                      <p:cBhvr>
                                        <p:cTn id="18" dur="500"/>
                                        <p:tgtEl>
                                          <p:spTgt spid="4">
                                            <p:graphicEl>
                                              <a:dgm id="{59AD13F0-42B3-472E-9C9B-0F63B93D17A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cstate="hqprint">
            <a:extLst>
              <a:ext uri="{28A0092B-C50C-407E-A947-70E740481C1C}">
                <a14:useLocalDpi xmlns:a14="http://schemas.microsoft.com/office/drawing/2010/main"/>
              </a:ext>
            </a:extLst>
          </a:blip>
          <a:stretch>
            <a:fillRect/>
          </a:stretch>
        </p:blipFill>
        <p:spPr>
          <a:xfrm>
            <a:off x="6661150" y="3548090"/>
            <a:ext cx="2317750" cy="2366908"/>
          </a:xfrm>
        </p:spPr>
      </p:pic>
      <p:sp>
        <p:nvSpPr>
          <p:cNvPr id="5" name="Content Placeholder 4"/>
          <p:cNvSpPr>
            <a:spLocks noGrp="1"/>
          </p:cNvSpPr>
          <p:nvPr>
            <p:ph idx="1"/>
          </p:nvPr>
        </p:nvSpPr>
        <p:spPr/>
        <p:txBody>
          <a:bodyPr>
            <a:normAutofit/>
          </a:bodyPr>
          <a:lstStyle/>
          <a:p>
            <a:r>
              <a:rPr lang="en-US" dirty="0"/>
              <a:t>Not signed- major oil producing states like Saudi Arabia, Iraq, Nigeria and Kazakhstan.</a:t>
            </a:r>
          </a:p>
          <a:p>
            <a:r>
              <a:rPr lang="en-US" dirty="0"/>
              <a:t>15 Ratified: Marshall Islands, Barbados, Fiji, Tuvalu, Mauritius, Somalia and Palestine = Total ~0.04 of GHG</a:t>
            </a:r>
          </a:p>
          <a:p>
            <a:endParaRPr lang="en-US" dirty="0"/>
          </a:p>
        </p:txBody>
      </p:sp>
      <p:sp>
        <p:nvSpPr>
          <p:cNvPr id="4" name="Title 3"/>
          <p:cNvSpPr>
            <a:spLocks noGrp="1"/>
          </p:cNvSpPr>
          <p:nvPr>
            <p:ph type="title"/>
          </p:nvPr>
        </p:nvSpPr>
        <p:spPr/>
        <p:txBody>
          <a:bodyPr/>
          <a:lstStyle/>
          <a:p>
            <a:r>
              <a:rPr lang="en-US" dirty="0"/>
              <a:t>Signing and ratification </a:t>
            </a:r>
          </a:p>
        </p:txBody>
      </p:sp>
      <p:sp>
        <p:nvSpPr>
          <p:cNvPr id="6" name="Text Placeholder 5"/>
          <p:cNvSpPr>
            <a:spLocks noGrp="1"/>
          </p:cNvSpPr>
          <p:nvPr>
            <p:ph type="body" sz="quarter" idx="13"/>
          </p:nvPr>
        </p:nvSpPr>
        <p:spPr/>
        <p:txBody>
          <a:bodyPr/>
          <a:lstStyle/>
          <a:p>
            <a:r>
              <a:rPr lang="en-US" dirty="0"/>
              <a:t>PARIS Summit</a:t>
            </a:r>
          </a:p>
        </p:txBody>
      </p:sp>
      <p:sp>
        <p:nvSpPr>
          <p:cNvPr id="2" name="Rectangle 1"/>
          <p:cNvSpPr/>
          <p:nvPr/>
        </p:nvSpPr>
        <p:spPr>
          <a:xfrm>
            <a:off x="0" y="6176964"/>
            <a:ext cx="3381153" cy="585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***(as of Apr’2016 data)</a:t>
            </a:r>
          </a:p>
        </p:txBody>
      </p:sp>
    </p:spTree>
    <p:extLst>
      <p:ext uri="{BB962C8B-B14F-4D97-AF65-F5344CB8AC3E}">
        <p14:creationId xmlns:p14="http://schemas.microsoft.com/office/powerpoint/2010/main" val="1790910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a:ext>
            </a:extLst>
          </a:blip>
          <a:stretch>
            <a:fillRect/>
          </a:stretch>
        </p:blipFill>
        <p:spPr>
          <a:xfrm>
            <a:off x="6664325" y="3447256"/>
            <a:ext cx="2305050" cy="2305050"/>
          </a:xfrm>
        </p:spPr>
      </p:pic>
      <p:sp>
        <p:nvSpPr>
          <p:cNvPr id="5" name="Content Placeholder 4"/>
          <p:cNvSpPr>
            <a:spLocks noGrp="1"/>
          </p:cNvSpPr>
          <p:nvPr>
            <p:ph idx="1"/>
          </p:nvPr>
        </p:nvSpPr>
        <p:spPr/>
        <p:txBody>
          <a:bodyPr>
            <a:normAutofit lnSpcReduction="10000"/>
          </a:bodyPr>
          <a:lstStyle/>
          <a:p>
            <a:r>
              <a:rPr lang="en-US" dirty="0"/>
              <a:t>1 member 1 vote</a:t>
            </a:r>
          </a:p>
          <a:p>
            <a:r>
              <a:rPr lang="en-US" dirty="0"/>
              <a:t>EU=?</a:t>
            </a:r>
          </a:p>
          <a:p>
            <a:r>
              <a:rPr lang="en-US" dirty="0"/>
              <a:t>Regional economic integration org. = votes = total member, but individual nations can’t vote.</a:t>
            </a:r>
          </a:p>
          <a:p>
            <a:r>
              <a:rPr lang="en-US" dirty="0"/>
              <a:t>EU  = </a:t>
            </a:r>
            <a:r>
              <a:rPr lang="en-US" strike="sngStrike" dirty="0"/>
              <a:t>28</a:t>
            </a:r>
            <a:r>
              <a:rPr lang="en-US" dirty="0"/>
              <a:t> 27 Votes? (Brexit Art 50- two years </a:t>
            </a:r>
            <a:r>
              <a:rPr lang="en-US"/>
              <a:t>to divorce)</a:t>
            </a:r>
            <a:endParaRPr lang="en-US" dirty="0"/>
          </a:p>
        </p:txBody>
      </p:sp>
      <p:sp>
        <p:nvSpPr>
          <p:cNvPr id="4" name="Title 3"/>
          <p:cNvSpPr>
            <a:spLocks noGrp="1"/>
          </p:cNvSpPr>
          <p:nvPr>
            <p:ph type="title"/>
          </p:nvPr>
        </p:nvSpPr>
        <p:spPr/>
        <p:txBody>
          <a:bodyPr/>
          <a:lstStyle/>
          <a:p>
            <a:r>
              <a:rPr lang="en-US" dirty="0"/>
              <a:t>Voice?</a:t>
            </a:r>
          </a:p>
        </p:txBody>
      </p:sp>
      <p:sp>
        <p:nvSpPr>
          <p:cNvPr id="6" name="Text Placeholder 5"/>
          <p:cNvSpPr>
            <a:spLocks noGrp="1"/>
          </p:cNvSpPr>
          <p:nvPr>
            <p:ph type="body" sz="quarter" idx="13"/>
          </p:nvPr>
        </p:nvSpPr>
        <p:spPr/>
        <p:txBody>
          <a:bodyPr/>
          <a:lstStyle/>
          <a:p>
            <a:r>
              <a:rPr lang="en-US" dirty="0"/>
              <a:t>PARIS Summit</a:t>
            </a:r>
          </a:p>
        </p:txBody>
      </p:sp>
    </p:spTree>
    <p:extLst>
      <p:ext uri="{BB962C8B-B14F-4D97-AF65-F5344CB8AC3E}">
        <p14:creationId xmlns:p14="http://schemas.microsoft.com/office/powerpoint/2010/main" val="2384647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UPSC CAPF-2016 (BES165)</a:t>
            </a:r>
          </a:p>
        </p:txBody>
      </p:sp>
      <p:sp>
        <p:nvSpPr>
          <p:cNvPr id="4" name="Content Placeholder 3"/>
          <p:cNvSpPr>
            <a:spLocks noGrp="1"/>
          </p:cNvSpPr>
          <p:nvPr>
            <p:ph idx="1"/>
          </p:nvPr>
        </p:nvSpPr>
        <p:spPr/>
        <p:txBody>
          <a:bodyPr>
            <a:normAutofit fontScale="92500" lnSpcReduction="10000"/>
          </a:bodyPr>
          <a:lstStyle/>
          <a:p>
            <a:pPr marL="0" indent="0">
              <a:buNone/>
            </a:pPr>
            <a:r>
              <a:rPr lang="en-IN" dirty="0"/>
              <a:t>79) Paris agreement of UNFCCC COP-21, will be effective when it</a:t>
            </a:r>
            <a:r>
              <a:rPr lang="en-US" dirty="0"/>
              <a:t>’</a:t>
            </a:r>
            <a:r>
              <a:rPr lang="en-IN" dirty="0"/>
              <a:t>s </a:t>
            </a:r>
            <a:r>
              <a:rPr lang="en-IN" dirty="0">
                <a:solidFill>
                  <a:schemeClr val="accent2">
                    <a:lumMod val="60000"/>
                    <a:lumOff val="40000"/>
                  </a:schemeClr>
                </a:solidFill>
              </a:rPr>
              <a:t>signed by</a:t>
            </a:r>
            <a:endParaRPr lang="en-US" dirty="0">
              <a:solidFill>
                <a:schemeClr val="accent2">
                  <a:lumMod val="60000"/>
                  <a:lumOff val="40000"/>
                </a:schemeClr>
              </a:solidFill>
            </a:endParaRPr>
          </a:p>
          <a:p>
            <a:pPr marL="742950" indent="-742950" fontAlgn="ctr">
              <a:buFont typeface="+mj-lt"/>
              <a:buAutoNum type="alphaUcPeriod"/>
            </a:pPr>
            <a:r>
              <a:rPr lang="en-IN" sz="4700" dirty="0"/>
              <a:t>51 parties accounting for min. 51% of global GHG</a:t>
            </a:r>
          </a:p>
          <a:p>
            <a:pPr marL="742950" indent="-742950" fontAlgn="ctr">
              <a:buFont typeface="+mj-lt"/>
              <a:buAutoNum type="alphaUcPeriod"/>
            </a:pPr>
            <a:r>
              <a:rPr lang="en-IN" sz="4700" dirty="0"/>
              <a:t>51 parties accounting for min. 55% of global GHG</a:t>
            </a:r>
          </a:p>
          <a:p>
            <a:pPr marL="742950" indent="-742950" fontAlgn="ctr">
              <a:buFont typeface="+mj-lt"/>
              <a:buAutoNum type="alphaUcPeriod"/>
            </a:pPr>
            <a:r>
              <a:rPr lang="en-IN" sz="4700" dirty="0"/>
              <a:t>55 parties accounting for min. 55% of global GHG</a:t>
            </a:r>
          </a:p>
          <a:p>
            <a:pPr marL="742950" indent="-742950" fontAlgn="ctr">
              <a:buFont typeface="+mj-lt"/>
              <a:buAutoNum type="alphaUcPeriod"/>
            </a:pPr>
            <a:r>
              <a:rPr lang="en-IN" sz="4700" dirty="0"/>
              <a:t>75 parties accounting for min. 51% of global GHG</a:t>
            </a:r>
            <a:r>
              <a:rPr lang="en-IN" dirty="0"/>
              <a:t> </a:t>
            </a:r>
          </a:p>
        </p:txBody>
      </p:sp>
      <p:sp>
        <p:nvSpPr>
          <p:cNvPr id="6" name="Speech Bubble: Rectangle 5"/>
          <p:cNvSpPr/>
          <p:nvPr/>
        </p:nvSpPr>
        <p:spPr>
          <a:xfrm>
            <a:off x="6364224" y="694944"/>
            <a:ext cx="2432304" cy="438912"/>
          </a:xfrm>
          <a:prstGeom prst="wedgeRectCallout">
            <a:avLst>
              <a:gd name="adj1" fmla="val -64066"/>
              <a:gd name="adj2" fmla="val -18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should be “</a:t>
            </a:r>
            <a:r>
              <a:rPr lang="en-US" dirty="0">
                <a:hlinkClick r:id="rId2"/>
              </a:rPr>
              <a:t>Ratified</a:t>
            </a:r>
            <a:r>
              <a:rPr lang="en-US" dirty="0"/>
              <a:t>”</a:t>
            </a:r>
          </a:p>
        </p:txBody>
      </p:sp>
    </p:spTree>
    <p:extLst>
      <p:ext uri="{BB962C8B-B14F-4D97-AF65-F5344CB8AC3E}">
        <p14:creationId xmlns:p14="http://schemas.microsoft.com/office/powerpoint/2010/main" val="312928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
            <a:ext cx="9144000" cy="6879263"/>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2669298794"/>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3"/>
          <p:cNvSpPr>
            <a:spLocks noGrp="1"/>
          </p:cNvSpPr>
          <p:nvPr>
            <p:ph type="title"/>
          </p:nvPr>
        </p:nvSpPr>
        <p:spPr/>
        <p:txBody>
          <a:bodyPr/>
          <a:lstStyle/>
          <a:p>
            <a:r>
              <a:rPr lang="en-US" dirty="0"/>
              <a:t>Paris Summit: Positives</a:t>
            </a:r>
          </a:p>
        </p:txBody>
      </p:sp>
      <p:pic>
        <p:nvPicPr>
          <p:cNvPr id="2" name="Picture 1"/>
          <p:cNvPicPr>
            <a:picLocks noChangeAspect="1"/>
          </p:cNvPicPr>
          <p:nvPr/>
        </p:nvPicPr>
        <p:blipFill>
          <a:blip r:embed="rId9"/>
          <a:stretch>
            <a:fillRect/>
          </a:stretch>
        </p:blipFill>
        <p:spPr>
          <a:xfrm>
            <a:off x="7772281" y="3606783"/>
            <a:ext cx="1371719" cy="426757"/>
          </a:xfrm>
          <a:prstGeom prst="rect">
            <a:avLst/>
          </a:prstGeom>
        </p:spPr>
      </p:pic>
      <p:pic>
        <p:nvPicPr>
          <p:cNvPr id="3" name="Picture 2"/>
          <p:cNvPicPr>
            <a:picLocks noChangeAspect="1"/>
          </p:cNvPicPr>
          <p:nvPr/>
        </p:nvPicPr>
        <p:blipFill>
          <a:blip r:embed="rId10"/>
          <a:stretch>
            <a:fillRect/>
          </a:stretch>
        </p:blipFill>
        <p:spPr>
          <a:xfrm>
            <a:off x="7772281" y="4102607"/>
            <a:ext cx="1280279" cy="414426"/>
          </a:xfrm>
          <a:prstGeom prst="rect">
            <a:avLst/>
          </a:prstGeom>
        </p:spPr>
      </p:pic>
      <p:pic>
        <p:nvPicPr>
          <p:cNvPr id="5" name="Picture 4"/>
          <p:cNvPicPr>
            <a:picLocks noChangeAspect="1"/>
          </p:cNvPicPr>
          <p:nvPr/>
        </p:nvPicPr>
        <p:blipFill>
          <a:blip r:embed="rId11"/>
          <a:stretch>
            <a:fillRect/>
          </a:stretch>
        </p:blipFill>
        <p:spPr>
          <a:xfrm>
            <a:off x="7772281" y="4586100"/>
            <a:ext cx="1386761" cy="432940"/>
          </a:xfrm>
          <a:prstGeom prst="rect">
            <a:avLst/>
          </a:prstGeom>
        </p:spPr>
      </p:pic>
    </p:spTree>
    <p:extLst>
      <p:ext uri="{BB962C8B-B14F-4D97-AF65-F5344CB8AC3E}">
        <p14:creationId xmlns:p14="http://schemas.microsoft.com/office/powerpoint/2010/main" val="23341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60F34C21-46AE-4AB8-8E80-824C98ECE79A}"/>
                                            </p:graphicEl>
                                          </p:spTgt>
                                        </p:tgtEl>
                                        <p:attrNameLst>
                                          <p:attrName>style.visibility</p:attrName>
                                        </p:attrNameLst>
                                      </p:cBhvr>
                                      <p:to>
                                        <p:strVal val="visible"/>
                                      </p:to>
                                    </p:set>
                                    <p:animEffect transition="in" filter="fade">
                                      <p:cBhvr>
                                        <p:cTn id="7" dur="500"/>
                                        <p:tgtEl>
                                          <p:spTgt spid="6">
                                            <p:graphicEl>
                                              <a:dgm id="{60F34C21-46AE-4AB8-8E80-824C98ECE79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52EA1B26-3503-4BE8-833E-68782684182D}"/>
                                            </p:graphicEl>
                                          </p:spTgt>
                                        </p:tgtEl>
                                        <p:attrNameLst>
                                          <p:attrName>style.visibility</p:attrName>
                                        </p:attrNameLst>
                                      </p:cBhvr>
                                      <p:to>
                                        <p:strVal val="visible"/>
                                      </p:to>
                                    </p:set>
                                    <p:animEffect transition="in" filter="fade">
                                      <p:cBhvr>
                                        <p:cTn id="10" dur="500"/>
                                        <p:tgtEl>
                                          <p:spTgt spid="6">
                                            <p:graphicEl>
                                              <a:dgm id="{52EA1B26-3503-4BE8-833E-68782684182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E565FC3A-71C0-4D53-AFF8-A8B5F03317FE}"/>
                                            </p:graphicEl>
                                          </p:spTgt>
                                        </p:tgtEl>
                                        <p:attrNameLst>
                                          <p:attrName>style.visibility</p:attrName>
                                        </p:attrNameLst>
                                      </p:cBhvr>
                                      <p:to>
                                        <p:strVal val="visible"/>
                                      </p:to>
                                    </p:set>
                                    <p:animEffect transition="in" filter="fade">
                                      <p:cBhvr>
                                        <p:cTn id="15" dur="500"/>
                                        <p:tgtEl>
                                          <p:spTgt spid="6">
                                            <p:graphicEl>
                                              <a:dgm id="{E565FC3A-71C0-4D53-AFF8-A8B5F03317F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41E23B22-2D10-4B91-A661-6363953BA7DC}"/>
                                            </p:graphicEl>
                                          </p:spTgt>
                                        </p:tgtEl>
                                        <p:attrNameLst>
                                          <p:attrName>style.visibility</p:attrName>
                                        </p:attrNameLst>
                                      </p:cBhvr>
                                      <p:to>
                                        <p:strVal val="visible"/>
                                      </p:to>
                                    </p:set>
                                    <p:animEffect transition="in" filter="fade">
                                      <p:cBhvr>
                                        <p:cTn id="20" dur="500"/>
                                        <p:tgtEl>
                                          <p:spTgt spid="6">
                                            <p:graphicEl>
                                              <a:dgm id="{41E23B22-2D10-4B91-A661-6363953BA7D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935A1F0C-2444-4CC3-8851-635C636C41AD}"/>
                                            </p:graphicEl>
                                          </p:spTgt>
                                        </p:tgtEl>
                                        <p:attrNameLst>
                                          <p:attrName>style.visibility</p:attrName>
                                        </p:attrNameLst>
                                      </p:cBhvr>
                                      <p:to>
                                        <p:strVal val="visible"/>
                                      </p:to>
                                    </p:set>
                                    <p:animEffect transition="in" filter="fade">
                                      <p:cBhvr>
                                        <p:cTn id="23" dur="500"/>
                                        <p:tgtEl>
                                          <p:spTgt spid="6">
                                            <p:graphicEl>
                                              <a:dgm id="{935A1F0C-2444-4CC3-8851-635C636C41A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E2E16D72-D9BC-492A-90F7-97C34627A94A}"/>
                                            </p:graphicEl>
                                          </p:spTgt>
                                        </p:tgtEl>
                                        <p:attrNameLst>
                                          <p:attrName>style.visibility</p:attrName>
                                        </p:attrNameLst>
                                      </p:cBhvr>
                                      <p:to>
                                        <p:strVal val="visible"/>
                                      </p:to>
                                    </p:set>
                                    <p:animEffect transition="in" filter="fade">
                                      <p:cBhvr>
                                        <p:cTn id="28" dur="500"/>
                                        <p:tgtEl>
                                          <p:spTgt spid="6">
                                            <p:graphicEl>
                                              <a:dgm id="{E2E16D72-D9BC-492A-90F7-97C34627A9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0634" y="175711"/>
            <a:ext cx="8443692" cy="6386113"/>
          </a:xfrm>
          <a:prstGeom prst="rect">
            <a:avLst/>
          </a:prstGeom>
        </p:spPr>
      </p:pic>
      <p:sp>
        <p:nvSpPr>
          <p:cNvPr id="4" name="Title 3"/>
          <p:cNvSpPr>
            <a:spLocks noGrp="1"/>
          </p:cNvSpPr>
          <p:nvPr>
            <p:ph type="title"/>
          </p:nvPr>
        </p:nvSpPr>
        <p:spPr/>
        <p:txBody>
          <a:bodyPr/>
          <a:lstStyle/>
          <a:p>
            <a:r>
              <a:rPr lang="en-US" dirty="0"/>
              <a:t>2015: Two important events</a:t>
            </a:r>
          </a:p>
        </p:txBody>
      </p:sp>
      <p:sp>
        <p:nvSpPr>
          <p:cNvPr id="6" name="Line Callout 1 (Accent Bar) 5"/>
          <p:cNvSpPr/>
          <p:nvPr/>
        </p:nvSpPr>
        <p:spPr>
          <a:xfrm>
            <a:off x="4422394" y="1824961"/>
            <a:ext cx="4300025" cy="1543807"/>
          </a:xfrm>
          <a:prstGeom prst="accentCallout1">
            <a:avLst>
              <a:gd name="adj1" fmla="val -13575"/>
              <a:gd name="adj2" fmla="val -10029"/>
              <a:gd name="adj3" fmla="val -20359"/>
              <a:gd name="adj4" fmla="val -1784"/>
            </a:avLst>
          </a:prstGeom>
          <a:solidFill>
            <a:schemeClr val="tx1">
              <a:lumMod val="85000"/>
              <a:lumOff val="15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2015-Dec: UNFCCC Paris</a:t>
            </a:r>
          </a:p>
          <a:p>
            <a:pPr algn="ctr"/>
            <a:r>
              <a:rPr lang="en-US" sz="2800" dirty="0"/>
              <a:t>COP-21, 195 Members </a:t>
            </a:r>
          </a:p>
          <a:p>
            <a:pPr algn="ctr"/>
            <a:r>
              <a:rPr lang="en-US" sz="2800" strike="sngStrike" dirty="0"/>
              <a:t>29 articles, 139 decisions</a:t>
            </a:r>
          </a:p>
        </p:txBody>
      </p:sp>
      <p:sp>
        <p:nvSpPr>
          <p:cNvPr id="7" name="Line Callout 1 (Accent Bar) 6"/>
          <p:cNvSpPr/>
          <p:nvPr/>
        </p:nvSpPr>
        <p:spPr>
          <a:xfrm>
            <a:off x="1910080" y="4246880"/>
            <a:ext cx="6675120" cy="1717040"/>
          </a:xfrm>
          <a:prstGeom prst="accentCallout1">
            <a:avLst>
              <a:gd name="adj1" fmla="val -18873"/>
              <a:gd name="adj2" fmla="val -8333"/>
              <a:gd name="adj3" fmla="val -120377"/>
              <a:gd name="adj4" fmla="val -2613"/>
            </a:avLst>
          </a:prstGeom>
          <a:solidFill>
            <a:schemeClr val="tx1">
              <a:lumMod val="85000"/>
              <a:lumOff val="1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Font typeface="+mj-lt"/>
              <a:buAutoNum type="arabicPeriod"/>
            </a:pPr>
            <a:r>
              <a:rPr lang="en-US" sz="2800" dirty="0"/>
              <a:t>2000: UNGA, NY. MDG, 15 years</a:t>
            </a:r>
          </a:p>
          <a:p>
            <a:pPr marL="514350" indent="-514350">
              <a:buFont typeface="+mj-lt"/>
              <a:buAutoNum type="arabicPeriod"/>
            </a:pPr>
            <a:r>
              <a:rPr lang="en-US" sz="2800" dirty="0"/>
              <a:t>2015- Sep: UNGA, NY. SDG: 17 goals, 169 targets</a:t>
            </a:r>
            <a:r>
              <a:rPr lang="gu-IN" sz="2800" dirty="0"/>
              <a:t>, </a:t>
            </a:r>
            <a:r>
              <a:rPr lang="en-US" sz="2800" dirty="0">
                <a:solidFill>
                  <a:srgbClr val="FFC000"/>
                </a:solidFill>
              </a:rPr>
              <a:t>More in “BES166”</a:t>
            </a:r>
          </a:p>
        </p:txBody>
      </p:sp>
    </p:spTree>
    <p:extLst>
      <p:ext uri="{BB962C8B-B14F-4D97-AF65-F5344CB8AC3E}">
        <p14:creationId xmlns:p14="http://schemas.microsoft.com/office/powerpoint/2010/main" val="413577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bg/>
                                          </p:spTgt>
                                        </p:tgtEl>
                                        <p:attrNameLst>
                                          <p:attrName>style.visibility</p:attrName>
                                        </p:attrNameLst>
                                      </p:cBhvr>
                                      <p:to>
                                        <p:strVal val="visible"/>
                                      </p:to>
                                    </p:set>
                                    <p:animEffect transition="in" filter="fade">
                                      <p:cBhvr>
                                        <p:cTn id="22" dur="500"/>
                                        <p:tgtEl>
                                          <p:spTgt spid="6">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79263"/>
          </a:xfrm>
          <a:prstGeom prst="rect">
            <a:avLst/>
          </a:prstGeom>
        </p:spPr>
      </p:pic>
      <p:graphicFrame>
        <p:nvGraphicFramePr>
          <p:cNvPr id="5" name="Diagram 4"/>
          <p:cNvGraphicFramePr/>
          <p:nvPr>
            <p:extLst>
              <p:ext uri="{D42A27DB-BD31-4B8C-83A1-F6EECF244321}">
                <p14:modId xmlns:p14="http://schemas.microsoft.com/office/powerpoint/2010/main" val="1014523881"/>
              </p:ext>
            </p:extLst>
          </p:nvPr>
        </p:nvGraphicFramePr>
        <p:xfrm>
          <a:off x="107576" y="748380"/>
          <a:ext cx="9036424" cy="4867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152400" y="86021"/>
            <a:ext cx="9296400" cy="59944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PARIS SUMMIT 2015</a:t>
            </a:r>
          </a:p>
        </p:txBody>
      </p:sp>
    </p:spTree>
    <p:extLst>
      <p:ext uri="{BB962C8B-B14F-4D97-AF65-F5344CB8AC3E}">
        <p14:creationId xmlns:p14="http://schemas.microsoft.com/office/powerpoint/2010/main" val="699139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619250"/>
            <a:ext cx="9144000" cy="5238750"/>
          </a:xfrm>
          <a:prstGeom prst="rect">
            <a:avLst/>
          </a:prstGeom>
        </p:spPr>
      </p:pic>
      <p:pic>
        <p:nvPicPr>
          <p:cNvPr id="5" name="Picture 4"/>
          <p:cNvPicPr>
            <a:picLocks noChangeAspect="1"/>
          </p:cNvPicPr>
          <p:nvPr/>
        </p:nvPicPr>
        <p:blipFill>
          <a:blip r:embed="rId3"/>
          <a:stretch>
            <a:fillRect/>
          </a:stretch>
        </p:blipFill>
        <p:spPr>
          <a:xfrm>
            <a:off x="0" y="1"/>
            <a:ext cx="9144000" cy="2316662"/>
          </a:xfrm>
          <a:prstGeom prst="rect">
            <a:avLst/>
          </a:prstGeom>
        </p:spPr>
      </p:pic>
      <p:sp>
        <p:nvSpPr>
          <p:cNvPr id="7" name="Rectangle 6"/>
          <p:cNvSpPr/>
          <p:nvPr/>
        </p:nvSpPr>
        <p:spPr>
          <a:xfrm>
            <a:off x="0" y="1874520"/>
            <a:ext cx="1993392" cy="442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MAY 2016</a:t>
            </a:r>
          </a:p>
        </p:txBody>
      </p:sp>
      <p:graphicFrame>
        <p:nvGraphicFramePr>
          <p:cNvPr id="8" name="Diagram 7"/>
          <p:cNvGraphicFramePr/>
          <p:nvPr/>
        </p:nvGraphicFramePr>
        <p:xfrm>
          <a:off x="103632" y="2907792"/>
          <a:ext cx="8936736"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034307" y="3673054"/>
            <a:ext cx="1109693" cy="3298738"/>
          </a:xfrm>
          <a:prstGeom prst="rect">
            <a:avLst/>
          </a:prstGeom>
        </p:spPr>
      </p:pic>
    </p:spTree>
    <p:extLst>
      <p:ext uri="{BB962C8B-B14F-4D97-AF65-F5344CB8AC3E}">
        <p14:creationId xmlns:p14="http://schemas.microsoft.com/office/powerpoint/2010/main" val="3626541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745892"/>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US" dirty="0"/>
              <a:t>INDC► Renewable energy Targets</a:t>
            </a:r>
          </a:p>
        </p:txBody>
      </p:sp>
      <p:sp>
        <p:nvSpPr>
          <p:cNvPr id="5" name="Down Arrow Callout 4"/>
          <p:cNvSpPr/>
          <p:nvPr/>
        </p:nvSpPr>
        <p:spPr>
          <a:xfrm>
            <a:off x="5993027" y="847297"/>
            <a:ext cx="2502717" cy="1087394"/>
          </a:xfrm>
          <a:prstGeom prst="downArrow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t>Total Target 175 GW  😯</a:t>
            </a:r>
          </a:p>
        </p:txBody>
      </p:sp>
      <p:sp>
        <p:nvSpPr>
          <p:cNvPr id="6" name="Down Arrow Callout 5"/>
          <p:cNvSpPr/>
          <p:nvPr/>
        </p:nvSpPr>
        <p:spPr>
          <a:xfrm>
            <a:off x="1569309" y="3150973"/>
            <a:ext cx="3435178" cy="118007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~40 GW </a:t>
            </a:r>
          </a:p>
          <a:p>
            <a:pPr algn="ctr"/>
            <a:r>
              <a:rPr lang="en-US" sz="2000" dirty="0"/>
              <a:t>Hardly 22% of 2022’s Target </a:t>
            </a:r>
            <a:r>
              <a:rPr lang="en-US" sz="2000" dirty="0">
                <a:sym typeface="Wingdings"/>
              </a:rPr>
              <a:t>😬</a:t>
            </a:r>
            <a:endParaRPr lang="en-US" sz="2000" dirty="0"/>
          </a:p>
        </p:txBody>
      </p:sp>
      <p:sp>
        <p:nvSpPr>
          <p:cNvPr id="7" name="Right Arrow 6"/>
          <p:cNvSpPr/>
          <p:nvPr/>
        </p:nvSpPr>
        <p:spPr>
          <a:xfrm rot="1819163">
            <a:off x="7290486" y="5609968"/>
            <a:ext cx="1322173" cy="71669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DESC.</a:t>
            </a:r>
          </a:p>
        </p:txBody>
      </p:sp>
      <p:sp>
        <p:nvSpPr>
          <p:cNvPr id="8" name="Rectangular Callout 7"/>
          <p:cNvSpPr/>
          <p:nvPr/>
        </p:nvSpPr>
        <p:spPr>
          <a:xfrm>
            <a:off x="469557" y="2024278"/>
            <a:ext cx="5313406" cy="840144"/>
          </a:xfrm>
          <a:prstGeom prst="wedgeRectCallout">
            <a:avLst>
              <a:gd name="adj1" fmla="val 67046"/>
              <a:gd name="adj2" fmla="val 350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10 Lakh full time jobs- install, op, maintenance, engineering</a:t>
            </a:r>
          </a:p>
          <a:p>
            <a:pPr algn="ctr"/>
            <a:r>
              <a:rPr lang="en-US" dirty="0" err="1"/>
              <a:t>SuryaMitra</a:t>
            </a:r>
            <a:r>
              <a:rPr lang="en-US" dirty="0"/>
              <a:t> Skill </a:t>
            </a:r>
            <a:r>
              <a:rPr lang="en-US" dirty="0" err="1"/>
              <a:t>Trainig</a:t>
            </a:r>
            <a:r>
              <a:rPr lang="en-US" dirty="0"/>
              <a:t> for 50k youth ==under National Inst. Of Solar energy. </a:t>
            </a:r>
          </a:p>
        </p:txBody>
      </p:sp>
      <p:sp>
        <p:nvSpPr>
          <p:cNvPr id="9" name="Rectangular Callout 8"/>
          <p:cNvSpPr/>
          <p:nvPr/>
        </p:nvSpPr>
        <p:spPr>
          <a:xfrm>
            <a:off x="4801073" y="4003590"/>
            <a:ext cx="1631092" cy="1025610"/>
          </a:xfrm>
          <a:prstGeom prst="wedgeRectCallout">
            <a:avLst>
              <a:gd name="adj1" fmla="val 67046"/>
              <a:gd name="adj2" fmla="val 350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1.8 lakh + jobs</a:t>
            </a:r>
          </a:p>
          <a:p>
            <a:pPr algn="ctr"/>
            <a:r>
              <a:rPr lang="en-US" dirty="0"/>
              <a:t>Mostly rural, </a:t>
            </a:r>
            <a:r>
              <a:rPr lang="en-US" dirty="0" err="1"/>
              <a:t>peri</a:t>
            </a:r>
            <a:r>
              <a:rPr lang="en-US" dirty="0"/>
              <a:t>-urban areas</a:t>
            </a:r>
          </a:p>
        </p:txBody>
      </p:sp>
      <p:sp>
        <p:nvSpPr>
          <p:cNvPr id="10" name="Rectangular Callout 9"/>
          <p:cNvSpPr/>
          <p:nvPr/>
        </p:nvSpPr>
        <p:spPr>
          <a:xfrm>
            <a:off x="469557" y="1085909"/>
            <a:ext cx="5313406" cy="761426"/>
          </a:xfrm>
          <a:prstGeom prst="wedgeRectCallout">
            <a:avLst>
              <a:gd name="adj1" fmla="val 67046"/>
              <a:gd name="adj2" fmla="val 350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40 GW from Rooftop solar plants. </a:t>
            </a:r>
          </a:p>
          <a:p>
            <a:pPr algn="ctr"/>
            <a:r>
              <a:rPr lang="en-US" sz="2400" dirty="0"/>
              <a:t>School, PHCs can give 6% of that</a:t>
            </a:r>
          </a:p>
        </p:txBody>
      </p:sp>
      <p:sp>
        <p:nvSpPr>
          <p:cNvPr id="11" name="Rectangular Callout 10"/>
          <p:cNvSpPr/>
          <p:nvPr/>
        </p:nvSpPr>
        <p:spPr>
          <a:xfrm>
            <a:off x="7530885" y="1853861"/>
            <a:ext cx="1631092" cy="1025610"/>
          </a:xfrm>
          <a:prstGeom prst="wedgeRectCallout">
            <a:avLst>
              <a:gd name="adj1" fmla="val -73106"/>
              <a:gd name="adj2" fmla="val 32671"/>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Need 6 Lakh Cr. Investment</a:t>
            </a:r>
          </a:p>
        </p:txBody>
      </p:sp>
      <p:sp>
        <p:nvSpPr>
          <p:cNvPr id="12" name="Up-Down Arrow 11"/>
          <p:cNvSpPr/>
          <p:nvPr/>
        </p:nvSpPr>
        <p:spPr>
          <a:xfrm>
            <a:off x="7200006" y="3150973"/>
            <a:ext cx="1751907" cy="1742303"/>
          </a:xfrm>
          <a:prstGeom prst="upDownArrow">
            <a:avLst>
              <a:gd name="adj1" fmla="val 9232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MNRE Rural electrification </a:t>
            </a:r>
            <a:r>
              <a:rPr lang="en-US" dirty="0" err="1"/>
              <a:t>programme</a:t>
            </a:r>
            <a:endParaRPr lang="en-US" dirty="0"/>
          </a:p>
        </p:txBody>
      </p:sp>
    </p:spTree>
    <p:extLst>
      <p:ext uri="{BB962C8B-B14F-4D97-AF65-F5344CB8AC3E}">
        <p14:creationId xmlns:p14="http://schemas.microsoft.com/office/powerpoint/2010/main" val="336677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774989" y="256032"/>
            <a:ext cx="5207721" cy="6300216"/>
          </a:xfrm>
        </p:spPr>
        <p:txBody>
          <a:bodyPr>
            <a:normAutofit/>
          </a:bodyPr>
          <a:lstStyle/>
          <a:p>
            <a:r>
              <a:rPr lang="en-US" dirty="0"/>
              <a:t>Launched on sidelines of Paris Summit.</a:t>
            </a:r>
          </a:p>
          <a:p>
            <a:r>
              <a:rPr lang="en-US" dirty="0"/>
              <a:t>121 Countries with land between Capricorn and cancer (fully / partially)</a:t>
            </a:r>
          </a:p>
          <a:p>
            <a:r>
              <a:rPr lang="en-US" dirty="0"/>
              <a:t>Having  300 days or more sunlight</a:t>
            </a:r>
          </a:p>
          <a:p>
            <a:r>
              <a:rPr lang="en-US" strike="sngStrike" dirty="0">
                <a:solidFill>
                  <a:srgbClr val="FF0000"/>
                </a:solidFill>
              </a:rPr>
              <a:t>Get $3 trill. By 2030</a:t>
            </a:r>
          </a:p>
          <a:p>
            <a:r>
              <a:rPr lang="en-US" dirty="0"/>
              <a:t>India to host Secretariat in </a:t>
            </a:r>
            <a:r>
              <a:rPr lang="en-US" dirty="0" err="1">
                <a:solidFill>
                  <a:srgbClr val="FFC000"/>
                </a:solidFill>
                <a:effectLst>
                  <a:outerShdw blurRad="38100" dist="38100" dir="2700000" algn="tl">
                    <a:srgbClr val="000000">
                      <a:alpha val="43137"/>
                    </a:srgbClr>
                  </a:outerShdw>
                </a:effectLst>
              </a:rPr>
              <a:t>Gurugram</a:t>
            </a:r>
            <a:r>
              <a:rPr lang="en-US" dirty="0"/>
              <a:t> for 5 years, already gave 100 crores.</a:t>
            </a:r>
          </a:p>
        </p:txBody>
      </p:sp>
      <p:sp>
        <p:nvSpPr>
          <p:cNvPr id="5" name="Title 4"/>
          <p:cNvSpPr>
            <a:spLocks noGrp="1"/>
          </p:cNvSpPr>
          <p:nvPr>
            <p:ph type="title"/>
          </p:nvPr>
        </p:nvSpPr>
        <p:spPr/>
        <p:txBody>
          <a:bodyPr/>
          <a:lstStyle/>
          <a:p>
            <a:r>
              <a:rPr lang="en-US" dirty="0"/>
              <a:t>Intl. Solar Alliance</a:t>
            </a:r>
          </a:p>
        </p:txBody>
      </p:sp>
      <p:pic>
        <p:nvPicPr>
          <p:cNvPr id="8" name="Content Placeholder 5"/>
          <p:cNvPicPr>
            <a:picLocks noGrp="1" noChangeAspect="1"/>
          </p:cNvPicPr>
          <p:nvPr>
            <p:ph sz="quarter" idx="17"/>
          </p:nvPr>
        </p:nvPicPr>
        <p:blipFill>
          <a:blip r:embed="rId3" cstate="email">
            <a:extLst>
              <a:ext uri="{28A0092B-C50C-407E-A947-70E740481C1C}">
                <a14:useLocalDpi xmlns:a14="http://schemas.microsoft.com/office/drawing/2010/main"/>
              </a:ext>
            </a:extLst>
          </a:blip>
          <a:stretch>
            <a:fillRect/>
          </a:stretch>
        </p:blipFill>
        <p:spPr>
          <a:xfrm>
            <a:off x="537515" y="1884697"/>
            <a:ext cx="2780273" cy="3906504"/>
          </a:xfrm>
          <a:prstGeom prst="rect">
            <a:avLst/>
          </a:prstGeom>
        </p:spPr>
      </p:pic>
    </p:spTree>
    <p:extLst>
      <p:ext uri="{BB962C8B-B14F-4D97-AF65-F5344CB8AC3E}">
        <p14:creationId xmlns:p14="http://schemas.microsoft.com/office/powerpoint/2010/main" val="1529254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1917099"/>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Jawaharlal Nehru National solar Mission</a:t>
            </a:r>
          </a:p>
        </p:txBody>
      </p:sp>
      <p:sp>
        <p:nvSpPr>
          <p:cNvPr id="5" name="Right Arrow 4"/>
          <p:cNvSpPr/>
          <p:nvPr/>
        </p:nvSpPr>
        <p:spPr>
          <a:xfrm rot="5400000">
            <a:off x="-1316432" y="4578856"/>
            <a:ext cx="3249829" cy="98719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pc="600"/>
              <a:t>Descending order</a:t>
            </a:r>
          </a:p>
        </p:txBody>
      </p:sp>
      <p:sp>
        <p:nvSpPr>
          <p:cNvPr id="6" name="Right Arrow 5"/>
          <p:cNvSpPr/>
          <p:nvPr/>
        </p:nvSpPr>
        <p:spPr>
          <a:xfrm rot="21365275">
            <a:off x="170408" y="1213992"/>
            <a:ext cx="8809117" cy="78219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pc="600" dirty="0"/>
              <a:t>Ascending Order</a:t>
            </a:r>
          </a:p>
        </p:txBody>
      </p:sp>
      <p:sp>
        <p:nvSpPr>
          <p:cNvPr id="7" name="Rectangular Callout 6"/>
          <p:cNvSpPr/>
          <p:nvPr/>
        </p:nvSpPr>
        <p:spPr>
          <a:xfrm>
            <a:off x="2570205" y="3682313"/>
            <a:ext cx="2940909" cy="914402"/>
          </a:xfrm>
          <a:prstGeom prst="wedgeRectCallout">
            <a:avLst>
              <a:gd name="adj1" fmla="val -74418"/>
              <a:gd name="adj2" fmla="val -25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 Solar water heater, thermal refrigerator. 2 cr.  Solar lanterns</a:t>
            </a:r>
          </a:p>
        </p:txBody>
      </p:sp>
      <p:sp>
        <p:nvSpPr>
          <p:cNvPr id="8" name="Rectangular Callout 7"/>
          <p:cNvSpPr/>
          <p:nvPr/>
        </p:nvSpPr>
        <p:spPr>
          <a:xfrm>
            <a:off x="2570205" y="2903837"/>
            <a:ext cx="2940909" cy="753762"/>
          </a:xfrm>
          <a:prstGeom prst="wedgeRectCallout">
            <a:avLst>
              <a:gd name="adj1" fmla="val -68312"/>
              <a:gd name="adj2" fmla="val 182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Solar energy Corporation of India under MNRE</a:t>
            </a:r>
          </a:p>
        </p:txBody>
      </p:sp>
      <p:sp>
        <p:nvSpPr>
          <p:cNvPr id="9" name="Rectangular Callout 8"/>
          <p:cNvSpPr/>
          <p:nvPr/>
        </p:nvSpPr>
        <p:spPr>
          <a:xfrm>
            <a:off x="6314303" y="3558746"/>
            <a:ext cx="2681642" cy="1482811"/>
          </a:xfrm>
          <a:prstGeom prst="wedgeRectCallout">
            <a:avLst>
              <a:gd name="adj1" fmla="val 13726"/>
              <a:gd name="adj2" fmla="val -10583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Original Target 20GW</a:t>
            </a:r>
          </a:p>
          <a:p>
            <a:pPr algn="ctr"/>
            <a:r>
              <a:rPr lang="en-US" sz="2400" dirty="0"/>
              <a:t>Increased to 100 GW by </a:t>
            </a:r>
            <a:r>
              <a:rPr lang="en-US" sz="2400" dirty="0" err="1"/>
              <a:t>Modi</a:t>
            </a:r>
            <a:endParaRPr lang="en-US" sz="2400" dirty="0"/>
          </a:p>
        </p:txBody>
      </p:sp>
      <p:sp>
        <p:nvSpPr>
          <p:cNvPr id="2" name="Rectangle 1"/>
          <p:cNvSpPr/>
          <p:nvPr/>
        </p:nvSpPr>
        <p:spPr>
          <a:xfrm>
            <a:off x="1344168" y="5041557"/>
            <a:ext cx="6620256" cy="16558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2400" u="sng" dirty="0"/>
              <a:t>Solar city by MNRE</a:t>
            </a:r>
          </a:p>
          <a:p>
            <a:pPr marL="342900" indent="-342900">
              <a:buFont typeface="Arial" panose="020B0604020202020204" pitchFamily="34" charset="0"/>
              <a:buChar char="•"/>
            </a:pPr>
            <a:r>
              <a:rPr lang="en-US" sz="2400" dirty="0"/>
              <a:t>Reduced conventional energy demand by 10% in next five years</a:t>
            </a:r>
          </a:p>
          <a:p>
            <a:pPr marL="342900" indent="-342900">
              <a:buFont typeface="Arial" panose="020B0604020202020204" pitchFamily="34" charset="0"/>
              <a:buChar char="•"/>
            </a:pPr>
            <a:r>
              <a:rPr lang="en-US" sz="2400" dirty="0"/>
              <a:t>&gt;50 cities approved ; </a:t>
            </a:r>
            <a:r>
              <a:rPr lang="en-US" sz="2400" dirty="0" err="1"/>
              <a:t>upto</a:t>
            </a:r>
            <a:r>
              <a:rPr lang="en-US" sz="2400" dirty="0"/>
              <a:t> Rs.50 lakh given to ULB</a:t>
            </a:r>
          </a:p>
        </p:txBody>
      </p:sp>
    </p:spTree>
    <p:extLst>
      <p:ext uri="{BB962C8B-B14F-4D97-AF65-F5344CB8AC3E}">
        <p14:creationId xmlns:p14="http://schemas.microsoft.com/office/powerpoint/2010/main" val="70081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6BD33190-8FC9-B24F-9CAB-C34A80ECBAB4}"/>
                                            </p:graphicEl>
                                          </p:spTgt>
                                        </p:tgtEl>
                                        <p:attrNameLst>
                                          <p:attrName>style.visibility</p:attrName>
                                        </p:attrNameLst>
                                      </p:cBhvr>
                                      <p:to>
                                        <p:strVal val="visible"/>
                                      </p:to>
                                    </p:set>
                                    <p:animEffect transition="in" filter="fade">
                                      <p:cBhvr>
                                        <p:cTn id="7" dur="500"/>
                                        <p:tgtEl>
                                          <p:spTgt spid="4">
                                            <p:graphicEl>
                                              <a:dgm id="{6BD33190-8FC9-B24F-9CAB-C34A80ECBAB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D95AFA5-7AB1-BD4C-B9F3-0EB546C3E7F1}"/>
                                            </p:graphicEl>
                                          </p:spTgt>
                                        </p:tgtEl>
                                        <p:attrNameLst>
                                          <p:attrName>style.visibility</p:attrName>
                                        </p:attrNameLst>
                                      </p:cBhvr>
                                      <p:to>
                                        <p:strVal val="visible"/>
                                      </p:to>
                                    </p:set>
                                    <p:animEffect transition="in" filter="fade">
                                      <p:cBhvr>
                                        <p:cTn id="12" dur="500"/>
                                        <p:tgtEl>
                                          <p:spTgt spid="4">
                                            <p:graphicEl>
                                              <a:dgm id="{CD95AFA5-7AB1-BD4C-B9F3-0EB546C3E7F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377AC539-870A-F846-98F1-57D20826B501}"/>
                                            </p:graphicEl>
                                          </p:spTgt>
                                        </p:tgtEl>
                                        <p:attrNameLst>
                                          <p:attrName>style.visibility</p:attrName>
                                        </p:attrNameLst>
                                      </p:cBhvr>
                                      <p:to>
                                        <p:strVal val="visible"/>
                                      </p:to>
                                    </p:set>
                                    <p:animEffect transition="in" filter="fade">
                                      <p:cBhvr>
                                        <p:cTn id="15" dur="500"/>
                                        <p:tgtEl>
                                          <p:spTgt spid="4">
                                            <p:graphicEl>
                                              <a:dgm id="{377AC539-870A-F846-98F1-57D20826B501}"/>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53BF39E4-FB7A-2640-8809-925F7B311C2C}"/>
                                            </p:graphicEl>
                                          </p:spTgt>
                                        </p:tgtEl>
                                        <p:attrNameLst>
                                          <p:attrName>style.visibility</p:attrName>
                                        </p:attrNameLst>
                                      </p:cBhvr>
                                      <p:to>
                                        <p:strVal val="visible"/>
                                      </p:to>
                                    </p:set>
                                    <p:animEffect transition="in" filter="fade">
                                      <p:cBhvr>
                                        <p:cTn id="20" dur="500"/>
                                        <p:tgtEl>
                                          <p:spTgt spid="4">
                                            <p:graphicEl>
                                              <a:dgm id="{53BF39E4-FB7A-2640-8809-925F7B311C2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5BE3F2C2-6006-0542-9985-F2DBEB6E3F0A}"/>
                                            </p:graphicEl>
                                          </p:spTgt>
                                        </p:tgtEl>
                                        <p:attrNameLst>
                                          <p:attrName>style.visibility</p:attrName>
                                        </p:attrNameLst>
                                      </p:cBhvr>
                                      <p:to>
                                        <p:strVal val="visible"/>
                                      </p:to>
                                    </p:set>
                                    <p:animEffect transition="in" filter="fade">
                                      <p:cBhvr>
                                        <p:cTn id="23" dur="500"/>
                                        <p:tgtEl>
                                          <p:spTgt spid="4">
                                            <p:graphicEl>
                                              <a:dgm id="{5BE3F2C2-6006-0542-9985-F2DBEB6E3F0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C49E5AF5-3C0E-524D-998D-F2D4B61D7855}"/>
                                            </p:graphicEl>
                                          </p:spTgt>
                                        </p:tgtEl>
                                        <p:attrNameLst>
                                          <p:attrName>style.visibility</p:attrName>
                                        </p:attrNameLst>
                                      </p:cBhvr>
                                      <p:to>
                                        <p:strVal val="visible"/>
                                      </p:to>
                                    </p:set>
                                    <p:animEffect transition="in" filter="fade">
                                      <p:cBhvr>
                                        <p:cTn id="28" dur="500"/>
                                        <p:tgtEl>
                                          <p:spTgt spid="4">
                                            <p:graphicEl>
                                              <a:dgm id="{C49E5AF5-3C0E-524D-998D-F2D4B61D7855}"/>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51D6B713-52A1-6F42-99BB-17FEBD157918}"/>
                                            </p:graphicEl>
                                          </p:spTgt>
                                        </p:tgtEl>
                                        <p:attrNameLst>
                                          <p:attrName>style.visibility</p:attrName>
                                        </p:attrNameLst>
                                      </p:cBhvr>
                                      <p:to>
                                        <p:strVal val="visible"/>
                                      </p:to>
                                    </p:set>
                                    <p:animEffect transition="in" filter="fade">
                                      <p:cBhvr>
                                        <p:cTn id="31" dur="500"/>
                                        <p:tgtEl>
                                          <p:spTgt spid="4">
                                            <p:graphicEl>
                                              <a:dgm id="{51D6B713-52A1-6F42-99BB-17FEBD15791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262CEFED-F75A-5E46-8DEA-1FB605A641AA}"/>
                                            </p:graphicEl>
                                          </p:spTgt>
                                        </p:tgtEl>
                                        <p:attrNameLst>
                                          <p:attrName>style.visibility</p:attrName>
                                        </p:attrNameLst>
                                      </p:cBhvr>
                                      <p:to>
                                        <p:strVal val="visible"/>
                                      </p:to>
                                    </p:set>
                                    <p:animEffect transition="in" filter="fade">
                                      <p:cBhvr>
                                        <p:cTn id="36" dur="500"/>
                                        <p:tgtEl>
                                          <p:spTgt spid="4">
                                            <p:graphicEl>
                                              <a:dgm id="{262CEFED-F75A-5E46-8DEA-1FB605A641A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09963EA7-BA9B-244E-B2E1-642D3995D201}"/>
                                            </p:graphicEl>
                                          </p:spTgt>
                                        </p:tgtEl>
                                        <p:attrNameLst>
                                          <p:attrName>style.visibility</p:attrName>
                                        </p:attrNameLst>
                                      </p:cBhvr>
                                      <p:to>
                                        <p:strVal val="visible"/>
                                      </p:to>
                                    </p:set>
                                    <p:animEffect transition="in" filter="fade">
                                      <p:cBhvr>
                                        <p:cTn id="41" dur="500"/>
                                        <p:tgtEl>
                                          <p:spTgt spid="4">
                                            <p:graphicEl>
                                              <a:dgm id="{09963EA7-BA9B-244E-B2E1-642D3995D201}"/>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graphicEl>
                                              <a:dgm id="{AF39CB1E-CD28-7E4A-8BB5-60E9FFCB0622}"/>
                                            </p:graphicEl>
                                          </p:spTgt>
                                        </p:tgtEl>
                                        <p:attrNameLst>
                                          <p:attrName>style.visibility</p:attrName>
                                        </p:attrNameLst>
                                      </p:cBhvr>
                                      <p:to>
                                        <p:strVal val="visible"/>
                                      </p:to>
                                    </p:set>
                                    <p:animEffect transition="in" filter="fade">
                                      <p:cBhvr>
                                        <p:cTn id="46" dur="500"/>
                                        <p:tgtEl>
                                          <p:spTgt spid="4">
                                            <p:graphicEl>
                                              <a:dgm id="{AF39CB1E-CD28-7E4A-8BB5-60E9FFCB0622}"/>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bg/>
                                          </p:spTgt>
                                        </p:tgtEl>
                                        <p:attrNameLst>
                                          <p:attrName>style.visibility</p:attrName>
                                        </p:attrNameLst>
                                      </p:cBhvr>
                                      <p:to>
                                        <p:strVal val="visible"/>
                                      </p:to>
                                    </p:set>
                                    <p:animEffect transition="in" filter="fade">
                                      <p:cBhvr>
                                        <p:cTn id="56" dur="500"/>
                                        <p:tgtEl>
                                          <p:spTgt spid="2">
                                            <p:bg/>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Effect transition="in" filter="fade">
                                      <p:cBhvr>
                                        <p:cTn id="61" dur="500"/>
                                        <p:tgtEl>
                                          <p:spTgt spid="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
                                            <p:txEl>
                                              <p:pRg st="1" end="1"/>
                                            </p:txEl>
                                          </p:spTgt>
                                        </p:tgtEl>
                                        <p:attrNameLst>
                                          <p:attrName>style.visibility</p:attrName>
                                        </p:attrNameLst>
                                      </p:cBhvr>
                                      <p:to>
                                        <p:strVal val="visible"/>
                                      </p:to>
                                    </p:set>
                                    <p:animEffect transition="in" filter="fade">
                                      <p:cBhvr>
                                        <p:cTn id="66" dur="500"/>
                                        <p:tgtEl>
                                          <p:spTgt spid="2">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
                                            <p:txEl>
                                              <p:pRg st="2" end="2"/>
                                            </p:txEl>
                                          </p:spTgt>
                                        </p:tgtEl>
                                        <p:attrNameLst>
                                          <p:attrName>style.visibility</p:attrName>
                                        </p:attrNameLst>
                                      </p:cBhvr>
                                      <p:to>
                                        <p:strVal val="visible"/>
                                      </p:to>
                                    </p:set>
                                    <p:animEffect transition="in" filter="fade">
                                      <p:cBhvr>
                                        <p:cTn id="7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9" grpId="0" animBg="1"/>
      <p:bldP spid="2"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GS3: Solar Cooker</a:t>
            </a:r>
          </a:p>
        </p:txBody>
      </p:sp>
      <p:pic>
        <p:nvPicPr>
          <p:cNvPr id="5" name="Picture 4"/>
          <p:cNvPicPr>
            <a:picLocks noChangeAspect="1"/>
          </p:cNvPicPr>
          <p:nvPr/>
        </p:nvPicPr>
        <p:blipFill>
          <a:blip r:embed="rId2"/>
          <a:stretch>
            <a:fillRect/>
          </a:stretch>
        </p:blipFill>
        <p:spPr>
          <a:xfrm>
            <a:off x="353897" y="1332511"/>
            <a:ext cx="3231160" cy="2522439"/>
          </a:xfrm>
          <a:prstGeom prst="rect">
            <a:avLst/>
          </a:prstGeom>
        </p:spPr>
      </p:pic>
      <p:sp>
        <p:nvSpPr>
          <p:cNvPr id="6" name="Rectangular Callout 5"/>
          <p:cNvSpPr/>
          <p:nvPr/>
        </p:nvSpPr>
        <p:spPr>
          <a:xfrm>
            <a:off x="325315" y="861646"/>
            <a:ext cx="2312377" cy="465992"/>
          </a:xfrm>
          <a:prstGeom prst="wedgeRectCallout">
            <a:avLst>
              <a:gd name="adj1" fmla="val -16651"/>
              <a:gd name="adj2" fmla="val 889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Prof. Ajay </a:t>
            </a:r>
            <a:r>
              <a:rPr lang="en-US" sz="2400" dirty="0" err="1"/>
              <a:t>Chandak</a:t>
            </a:r>
            <a:endParaRPr lang="en-US" sz="2400" dirty="0"/>
          </a:p>
        </p:txBody>
      </p:sp>
      <p:sp>
        <p:nvSpPr>
          <p:cNvPr id="7" name="Right Arrow 6"/>
          <p:cNvSpPr/>
          <p:nvPr/>
        </p:nvSpPr>
        <p:spPr>
          <a:xfrm rot="20946516">
            <a:off x="1319907" y="1644818"/>
            <a:ext cx="628651"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3964974" y="868458"/>
            <a:ext cx="5057482" cy="2986492"/>
          </a:xfrm>
          <a:prstGeom prst="rect">
            <a:avLst/>
          </a:prstGeom>
        </p:spPr>
      </p:pic>
      <p:sp>
        <p:nvSpPr>
          <p:cNvPr id="10" name="Up Arrow Callout 9"/>
          <p:cNvSpPr/>
          <p:nvPr/>
        </p:nvSpPr>
        <p:spPr>
          <a:xfrm>
            <a:off x="3964974" y="3648491"/>
            <a:ext cx="5108330" cy="558788"/>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SK-23 cooker, but portability difficult.</a:t>
            </a:r>
          </a:p>
        </p:txBody>
      </p:sp>
      <p:pic>
        <p:nvPicPr>
          <p:cNvPr id="11" name="Picture 10"/>
          <p:cNvPicPr>
            <a:picLocks noChangeAspect="1"/>
          </p:cNvPicPr>
          <p:nvPr/>
        </p:nvPicPr>
        <p:blipFill>
          <a:blip r:embed="rId4"/>
          <a:stretch>
            <a:fillRect/>
          </a:stretch>
        </p:blipFill>
        <p:spPr>
          <a:xfrm>
            <a:off x="2307290" y="1159306"/>
            <a:ext cx="4573381" cy="4321771"/>
          </a:xfrm>
          <a:prstGeom prst="rect">
            <a:avLst/>
          </a:prstGeom>
        </p:spPr>
      </p:pic>
      <p:sp>
        <p:nvSpPr>
          <p:cNvPr id="12" name="Up Arrow Callout 11"/>
          <p:cNvSpPr/>
          <p:nvPr/>
        </p:nvSpPr>
        <p:spPr>
          <a:xfrm>
            <a:off x="1634232" y="5081095"/>
            <a:ext cx="6295292" cy="98104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Prince-40: Portable, Knockdown DIY-assembly kit</a:t>
            </a:r>
          </a:p>
          <a:p>
            <a:r>
              <a:rPr lang="en-US" dirty="0"/>
              <a:t>Promoters and Researchers In Non-Conventional Energy (PRINCE)- NGO</a:t>
            </a:r>
          </a:p>
        </p:txBody>
      </p:sp>
      <p:sp>
        <p:nvSpPr>
          <p:cNvPr id="13" name="Rectangular Callout 12"/>
          <p:cNvSpPr/>
          <p:nvPr/>
        </p:nvSpPr>
        <p:spPr>
          <a:xfrm>
            <a:off x="4253274" y="1327638"/>
            <a:ext cx="2974006" cy="479545"/>
          </a:xfrm>
          <a:prstGeom prst="wedge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Solar concentrator </a:t>
            </a:r>
          </a:p>
        </p:txBody>
      </p:sp>
      <p:sp>
        <p:nvSpPr>
          <p:cNvPr id="14" name="Rectangular Callout 13"/>
          <p:cNvSpPr/>
          <p:nvPr/>
        </p:nvSpPr>
        <p:spPr>
          <a:xfrm>
            <a:off x="4593981" y="4598887"/>
            <a:ext cx="4589587" cy="479545"/>
          </a:xfrm>
          <a:prstGeom prst="wedgeRectCallout">
            <a:avLst>
              <a:gd name="adj1" fmla="val 4000"/>
              <a:gd name="adj2" fmla="val -137348"/>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Smoke, heat, </a:t>
            </a:r>
            <a:r>
              <a:rPr lang="en-US" sz="2400" dirty="0" err="1"/>
              <a:t>sparetime</a:t>
            </a:r>
            <a:r>
              <a:rPr lang="en-US" sz="2400" dirty="0"/>
              <a:t>, better taste</a:t>
            </a:r>
          </a:p>
        </p:txBody>
      </p:sp>
      <p:sp>
        <p:nvSpPr>
          <p:cNvPr id="15" name="Rectangular Callout 14"/>
          <p:cNvSpPr/>
          <p:nvPr/>
        </p:nvSpPr>
        <p:spPr>
          <a:xfrm>
            <a:off x="246185" y="4598887"/>
            <a:ext cx="3622428" cy="761470"/>
          </a:xfrm>
          <a:prstGeom prst="wedgeRectCallout">
            <a:avLst>
              <a:gd name="adj1" fmla="val 43800"/>
              <a:gd name="adj2" fmla="val -10142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In multiple size, dimensions for household to university scale 15..40</a:t>
            </a:r>
          </a:p>
        </p:txBody>
      </p:sp>
      <p:sp>
        <p:nvSpPr>
          <p:cNvPr id="2" name="Rectangle 1"/>
          <p:cNvSpPr/>
          <p:nvPr/>
        </p:nvSpPr>
        <p:spPr>
          <a:xfrm>
            <a:off x="0" y="6344135"/>
            <a:ext cx="6155304" cy="5138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GSM3: Achievements of Indians in science &amp; technology; indigenization of technology and developing new technology.</a:t>
            </a:r>
          </a:p>
        </p:txBody>
      </p:sp>
    </p:spTree>
    <p:extLst>
      <p:ext uri="{BB962C8B-B14F-4D97-AF65-F5344CB8AC3E}">
        <p14:creationId xmlns:p14="http://schemas.microsoft.com/office/powerpoint/2010/main" val="357861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LFKhVd7YYmY/Vh4TAGMgK9I/AAAAAAAAA_0/cJ9XHIDFMUU/s1600/Community%2BSolar%2Bcooker%2BPRINCE-60%2B%2528%2Bwith%2Bwindow%2Band%2Bshed%252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42022"/>
            <a:ext cx="6180840" cy="50653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Applications of PRINCE Solar Cooker</a:t>
            </a:r>
          </a:p>
        </p:txBody>
      </p:sp>
      <p:sp>
        <p:nvSpPr>
          <p:cNvPr id="6" name="Rectangular Callout 5"/>
          <p:cNvSpPr/>
          <p:nvPr/>
        </p:nvSpPr>
        <p:spPr>
          <a:xfrm>
            <a:off x="0" y="5425999"/>
            <a:ext cx="6339254" cy="1432000"/>
          </a:xfrm>
          <a:prstGeom prst="wedgeRectCallout">
            <a:avLst>
              <a:gd name="adj1" fmla="val 2342"/>
              <a:gd name="adj2" fmla="val -88509"/>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u="sng" dirty="0"/>
              <a:t>Cooking</a:t>
            </a:r>
          </a:p>
          <a:p>
            <a:pPr algn="ctr"/>
            <a:r>
              <a:rPr lang="en-US" sz="2800" dirty="0"/>
              <a:t>Army, Hostels, community kitchen, </a:t>
            </a:r>
            <a:r>
              <a:rPr lang="en-US" sz="2800" u="sng" dirty="0"/>
              <a:t>MDM,</a:t>
            </a:r>
            <a:r>
              <a:rPr lang="en-US" sz="2800" dirty="0"/>
              <a:t> </a:t>
            </a:r>
            <a:endParaRPr lang="en-US" sz="2800" b="1" dirty="0"/>
          </a:p>
          <a:p>
            <a:pPr algn="ctr"/>
            <a:r>
              <a:rPr lang="en-US" sz="2800" dirty="0"/>
              <a:t>60 minutes to cook 5kg rice, 5kg potato ….</a:t>
            </a:r>
          </a:p>
        </p:txBody>
      </p:sp>
      <p:sp>
        <p:nvSpPr>
          <p:cNvPr id="8" name="Rectangular Callout 7"/>
          <p:cNvSpPr/>
          <p:nvPr/>
        </p:nvSpPr>
        <p:spPr>
          <a:xfrm>
            <a:off x="5187462" y="795523"/>
            <a:ext cx="3956538" cy="2147613"/>
          </a:xfrm>
          <a:prstGeom prst="wedgeRectCallout">
            <a:avLst>
              <a:gd name="adj1" fmla="val -66023"/>
              <a:gd name="adj2" fmla="val -663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b="1" u="sng" dirty="0"/>
              <a:t>Sterilization</a:t>
            </a:r>
          </a:p>
          <a:p>
            <a:pPr algn="ctr"/>
            <a:r>
              <a:rPr lang="en-US" sz="2800" dirty="0"/>
              <a:t>As Autoclave for sterilization of surgical tools</a:t>
            </a:r>
          </a:p>
          <a:p>
            <a:pPr algn="ctr"/>
            <a:r>
              <a:rPr lang="en-US" sz="2800" dirty="0"/>
              <a:t>In medical colleges, hospitals, </a:t>
            </a:r>
            <a:r>
              <a:rPr lang="en-US" sz="2800" u="sng" dirty="0"/>
              <a:t>PHC</a:t>
            </a:r>
          </a:p>
        </p:txBody>
      </p:sp>
      <p:sp>
        <p:nvSpPr>
          <p:cNvPr id="7" name="Rectangular Callout 6"/>
          <p:cNvSpPr/>
          <p:nvPr/>
        </p:nvSpPr>
        <p:spPr>
          <a:xfrm>
            <a:off x="5561135" y="4625899"/>
            <a:ext cx="3420208" cy="931985"/>
          </a:xfrm>
          <a:prstGeom prst="wedgeRectCallout">
            <a:avLst>
              <a:gd name="adj1" fmla="val -42263"/>
              <a:gd name="adj2" fmla="val 10624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t>12 lakh MDM-schools, most of them use firewood </a:t>
            </a:r>
            <a:r>
              <a:rPr lang="en-US" sz="2000" dirty="0">
                <a:sym typeface="Wingdings" panose="05000000000000000000" pitchFamily="2" charset="2"/>
              </a:rPr>
              <a:t></a:t>
            </a:r>
            <a:endParaRPr lang="en-US" sz="2000" dirty="0"/>
          </a:p>
        </p:txBody>
      </p:sp>
      <p:sp>
        <p:nvSpPr>
          <p:cNvPr id="10" name="Rectangular Callout 9"/>
          <p:cNvSpPr/>
          <p:nvPr/>
        </p:nvSpPr>
        <p:spPr>
          <a:xfrm>
            <a:off x="6857999" y="3278386"/>
            <a:ext cx="2488223" cy="501162"/>
          </a:xfrm>
          <a:prstGeom prst="wedgeRectCallout">
            <a:avLst>
              <a:gd name="adj1" fmla="val -10939"/>
              <a:gd name="adj2" fmla="val -12171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t>Electricity shortage </a:t>
            </a:r>
            <a:r>
              <a:rPr lang="en-US" sz="2000" dirty="0">
                <a:sym typeface="Wingdings" panose="05000000000000000000" pitchFamily="2" charset="2"/>
              </a:rPr>
              <a:t></a:t>
            </a:r>
            <a:endParaRPr lang="en-US" sz="2000" dirty="0"/>
          </a:p>
        </p:txBody>
      </p:sp>
    </p:spTree>
    <p:extLst>
      <p:ext uri="{BB962C8B-B14F-4D97-AF65-F5344CB8AC3E}">
        <p14:creationId xmlns:p14="http://schemas.microsoft.com/office/powerpoint/2010/main" val="103739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966" y="1033834"/>
            <a:ext cx="6055273" cy="3791127"/>
          </a:xfrm>
          <a:prstGeom prst="rect">
            <a:avLst/>
          </a:prstGeom>
        </p:spPr>
      </p:pic>
      <p:pic>
        <p:nvPicPr>
          <p:cNvPr id="6" name="Picture 5"/>
          <p:cNvPicPr>
            <a:picLocks noChangeAspect="1"/>
          </p:cNvPicPr>
          <p:nvPr/>
        </p:nvPicPr>
        <p:blipFill>
          <a:blip r:embed="rId3"/>
          <a:stretch>
            <a:fillRect/>
          </a:stretch>
        </p:blipFill>
        <p:spPr>
          <a:xfrm>
            <a:off x="6246773" y="1033834"/>
            <a:ext cx="2809304" cy="3791127"/>
          </a:xfrm>
          <a:prstGeom prst="rect">
            <a:avLst/>
          </a:prstGeom>
        </p:spPr>
      </p:pic>
      <p:sp>
        <p:nvSpPr>
          <p:cNvPr id="2" name="Title 1"/>
          <p:cNvSpPr>
            <a:spLocks noGrp="1"/>
          </p:cNvSpPr>
          <p:nvPr>
            <p:ph type="title"/>
          </p:nvPr>
        </p:nvSpPr>
        <p:spPr>
          <a:xfrm>
            <a:off x="0" y="93848"/>
            <a:ext cx="9144000" cy="1137075"/>
          </a:xfrm>
        </p:spPr>
        <p:txBody>
          <a:bodyPr>
            <a:normAutofit fontScale="90000"/>
          </a:bodyPr>
          <a:lstStyle/>
          <a:p>
            <a:r>
              <a:rPr lang="en-US" dirty="0"/>
              <a:t>Barefoot college, Rajasthan: Women trained to install, repair solar </a:t>
            </a:r>
            <a:r>
              <a:rPr lang="en-US" dirty="0" err="1"/>
              <a:t>equipments</a:t>
            </a:r>
            <a:endParaRPr lang="en-US" dirty="0"/>
          </a:p>
        </p:txBody>
      </p:sp>
      <p:sp>
        <p:nvSpPr>
          <p:cNvPr id="3" name="AutoShape 2" descr="http://www.barefootcollege.org/wp-content/uploads/2016/02/solutions_solar_hero-1.jpg">
            <a:hlinkClick r:id="rId4"/>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4932485"/>
            <a:ext cx="9144000" cy="1371600"/>
          </a:xfrm>
          <a:prstGeom prst="rect">
            <a:avLst/>
          </a:prstGeom>
        </p:spPr>
      </p:pic>
      <p:sp>
        <p:nvSpPr>
          <p:cNvPr id="8" name="Rectangle 7"/>
          <p:cNvSpPr/>
          <p:nvPr/>
        </p:nvSpPr>
        <p:spPr>
          <a:xfrm>
            <a:off x="0" y="6352261"/>
            <a:ext cx="3798277" cy="50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GS2: SHG, NGO role in Development</a:t>
            </a:r>
          </a:p>
        </p:txBody>
      </p:sp>
    </p:spTree>
    <p:extLst>
      <p:ext uri="{BB962C8B-B14F-4D97-AF65-F5344CB8AC3E}">
        <p14:creationId xmlns:p14="http://schemas.microsoft.com/office/powerpoint/2010/main" val="142979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769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a:bodyPr>
          <a:lstStyle/>
          <a:p>
            <a:r>
              <a:rPr lang="en-US" dirty="0"/>
              <a:t>Solar energy: applications of</a:t>
            </a:r>
          </a:p>
        </p:txBody>
      </p:sp>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70320" y="716280"/>
            <a:ext cx="2438400" cy="2438400"/>
          </a:xfrm>
          <a:prstGeom prst="rect">
            <a:avLst/>
          </a:prstGeom>
        </p:spPr>
      </p:pic>
    </p:spTree>
    <p:extLst>
      <p:ext uri="{BB962C8B-B14F-4D97-AF65-F5344CB8AC3E}">
        <p14:creationId xmlns:p14="http://schemas.microsoft.com/office/powerpoint/2010/main" val="4235179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619250"/>
            <a:ext cx="9144000" cy="5238750"/>
          </a:xfrm>
          <a:prstGeom prst="rect">
            <a:avLst/>
          </a:prstGeom>
        </p:spPr>
      </p:pic>
      <p:pic>
        <p:nvPicPr>
          <p:cNvPr id="5" name="Picture 4"/>
          <p:cNvPicPr>
            <a:picLocks noChangeAspect="1"/>
          </p:cNvPicPr>
          <p:nvPr/>
        </p:nvPicPr>
        <p:blipFill>
          <a:blip r:embed="rId3"/>
          <a:stretch>
            <a:fillRect/>
          </a:stretch>
        </p:blipFill>
        <p:spPr>
          <a:xfrm>
            <a:off x="0" y="1"/>
            <a:ext cx="9144000" cy="2316662"/>
          </a:xfrm>
          <a:prstGeom prst="rect">
            <a:avLst/>
          </a:prstGeom>
        </p:spPr>
      </p:pic>
      <p:sp>
        <p:nvSpPr>
          <p:cNvPr id="7" name="Rectangle 6"/>
          <p:cNvSpPr/>
          <p:nvPr/>
        </p:nvSpPr>
        <p:spPr>
          <a:xfrm>
            <a:off x="0" y="1874520"/>
            <a:ext cx="1993392" cy="442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MAY 2016</a:t>
            </a:r>
          </a:p>
        </p:txBody>
      </p:sp>
      <p:graphicFrame>
        <p:nvGraphicFramePr>
          <p:cNvPr id="8" name="Diagram 7"/>
          <p:cNvGraphicFramePr/>
          <p:nvPr/>
        </p:nvGraphicFramePr>
        <p:xfrm>
          <a:off x="103632" y="2907792"/>
          <a:ext cx="8936736"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66294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55167858"/>
              </p:ext>
            </p:extLst>
          </p:nvPr>
        </p:nvGraphicFramePr>
        <p:xfrm>
          <a:off x="-518746" y="993531"/>
          <a:ext cx="10243038" cy="4888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a:bodyPr>
          <a:lstStyle/>
          <a:p>
            <a:r>
              <a:rPr lang="en-US" dirty="0"/>
              <a:t>Roadmap for Climate Change (UNFCCC)</a:t>
            </a:r>
          </a:p>
        </p:txBody>
      </p:sp>
      <p:sp>
        <p:nvSpPr>
          <p:cNvPr id="4" name="Curved Up Arrow 3"/>
          <p:cNvSpPr/>
          <p:nvPr/>
        </p:nvSpPr>
        <p:spPr>
          <a:xfrm rot="20222106">
            <a:off x="5803125" y="4722220"/>
            <a:ext cx="1555186" cy="30606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355713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3278053A-BF31-4FDD-8147-63D64088822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graphicEl>
                                              <a:dgm id="{ADF0D9E9-A663-42F7-A948-394529C0017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graphicEl>
                                              <a:dgm id="{C75A63EA-5DA8-4994-B8E0-3E5D57307F1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767D07D-39C0-467C-90AE-62AAAE47149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C0CA0A4-5614-49CD-8A73-FD6DE0B95AD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4082B704-3408-4CBB-A25C-7AB154D4529A}"/>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graphicEl>
                                              <a:dgm id="{B4AD1B7C-81E5-417C-B0FA-85CA10B6D64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273F5710-A3AE-4F8F-B02F-5053AB0CFE2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FF8A6755-5C1D-46AF-9465-158DC6F08CB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graphicEl>
                                              <a:dgm id="{FBA109DD-F592-45B0-B5F7-4B42644D3F5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graphicEl>
                                              <a:dgm id="{846F8E1A-8033-4365-8C0E-591D88A8033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graphicEl>
                                              <a:dgm id="{C10EE9AC-A024-44F1-BE5F-174E0B11AE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Wind turbine: Types of</a:t>
            </a:r>
          </a:p>
        </p:txBody>
      </p:sp>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76960" y="3789363"/>
            <a:ext cx="2438400" cy="2438400"/>
          </a:xfrm>
          <a:prstGeom prst="rect">
            <a:avLst/>
          </a:prstGeom>
        </p:spPr>
      </p:pic>
    </p:spTree>
    <p:extLst>
      <p:ext uri="{BB962C8B-B14F-4D97-AF65-F5344CB8AC3E}">
        <p14:creationId xmlns:p14="http://schemas.microsoft.com/office/powerpoint/2010/main" val="1350163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stretch>
            <a:fillRect/>
          </a:stretch>
        </p:blipFill>
        <p:spPr>
          <a:xfrm>
            <a:off x="6783178" y="3286125"/>
            <a:ext cx="2073694" cy="2890838"/>
          </a:xfrm>
          <a:prstGeom prst="rect">
            <a:avLst/>
          </a:prstGeom>
        </p:spPr>
      </p:pic>
      <p:sp>
        <p:nvSpPr>
          <p:cNvPr id="5" name="Content Placeholder 4"/>
          <p:cNvSpPr>
            <a:spLocks noGrp="1"/>
          </p:cNvSpPr>
          <p:nvPr>
            <p:ph idx="1"/>
          </p:nvPr>
        </p:nvSpPr>
        <p:spPr/>
        <p:txBody>
          <a:bodyPr>
            <a:normAutofit fontScale="85000" lnSpcReduction="10000"/>
          </a:bodyPr>
          <a:lstStyle/>
          <a:p>
            <a:pPr lvl="0"/>
            <a:r>
              <a:rPr lang="en-US" dirty="0"/>
              <a:t>Bird kill; Noise pollution; TV reception problem</a:t>
            </a:r>
          </a:p>
          <a:p>
            <a:pPr lvl="0"/>
            <a:r>
              <a:rPr lang="en-US" dirty="0"/>
              <a:t>Strong, dependable wind</a:t>
            </a:r>
          </a:p>
          <a:p>
            <a:pPr lvl="0"/>
            <a:r>
              <a:rPr lang="en-US" dirty="0"/>
              <a:t>“intermittent”: not produce energy all the time. You need backup supply from other source.</a:t>
            </a:r>
          </a:p>
          <a:p>
            <a:pPr lvl="0"/>
            <a:r>
              <a:rPr lang="en-US" dirty="0"/>
              <a:t>Voltage fluctuates, difficult to connect with grid.</a:t>
            </a:r>
          </a:p>
          <a:p>
            <a:r>
              <a:rPr lang="en-US" dirty="0"/>
              <a:t>Enforcement of Power purchase Agreement between buyer and producer</a:t>
            </a:r>
          </a:p>
          <a:p>
            <a:r>
              <a:rPr lang="en-US" dirty="0"/>
              <a:t>&gt;500kw turbines- have to import.</a:t>
            </a:r>
          </a:p>
        </p:txBody>
      </p:sp>
      <p:sp>
        <p:nvSpPr>
          <p:cNvPr id="4" name="Title 3"/>
          <p:cNvSpPr>
            <a:spLocks noGrp="1"/>
          </p:cNvSpPr>
          <p:nvPr>
            <p:ph type="title"/>
          </p:nvPr>
        </p:nvSpPr>
        <p:spPr/>
        <p:txBody>
          <a:bodyPr/>
          <a:lstStyle/>
          <a:p>
            <a:r>
              <a:rPr lang="en-US" dirty="0"/>
              <a:t>Wind Energy</a:t>
            </a:r>
          </a:p>
        </p:txBody>
      </p:sp>
      <p:sp>
        <p:nvSpPr>
          <p:cNvPr id="6" name="Text Placeholder 5"/>
          <p:cNvSpPr>
            <a:spLocks noGrp="1"/>
          </p:cNvSpPr>
          <p:nvPr>
            <p:ph type="body" sz="quarter" idx="13"/>
          </p:nvPr>
        </p:nvSpPr>
        <p:spPr/>
        <p:txBody>
          <a:bodyPr/>
          <a:lstStyle/>
          <a:p>
            <a:r>
              <a:rPr lang="en-US" dirty="0"/>
              <a:t>Negatives</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170" y="86938"/>
            <a:ext cx="767080" cy="767080"/>
          </a:xfrm>
          <a:prstGeom prst="rect">
            <a:avLst/>
          </a:prstGeom>
        </p:spPr>
      </p:pic>
    </p:spTree>
    <p:extLst>
      <p:ext uri="{BB962C8B-B14F-4D97-AF65-F5344CB8AC3E}">
        <p14:creationId xmlns:p14="http://schemas.microsoft.com/office/powerpoint/2010/main" val="304696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6783178" y="3286125"/>
            <a:ext cx="2073694" cy="2890838"/>
          </a:xfrm>
          <a:prstGeom prst="rect">
            <a:avLst/>
          </a:prstGeom>
        </p:spPr>
      </p:pic>
      <p:sp>
        <p:nvSpPr>
          <p:cNvPr id="5" name="Content Placeholder 4"/>
          <p:cNvSpPr>
            <a:spLocks noGrp="1"/>
          </p:cNvSpPr>
          <p:nvPr>
            <p:ph idx="1"/>
          </p:nvPr>
        </p:nvSpPr>
        <p:spPr/>
        <p:txBody>
          <a:bodyPr>
            <a:normAutofit lnSpcReduction="10000"/>
          </a:bodyPr>
          <a:lstStyle/>
          <a:p>
            <a:r>
              <a:rPr lang="en-US" dirty="0"/>
              <a:t>Blades get damaged from high wind, lightning.</a:t>
            </a:r>
          </a:p>
          <a:p>
            <a:pPr lvl="0"/>
            <a:r>
              <a:rPr lang="en-US" dirty="0"/>
              <a:t>Rotating parts high from ground, difficult to repair</a:t>
            </a:r>
          </a:p>
          <a:p>
            <a:pPr lvl="0"/>
            <a:r>
              <a:rPr lang="en-US" dirty="0">
                <a:solidFill>
                  <a:srgbClr val="FFC000"/>
                </a:solidFill>
              </a:rPr>
              <a:t>Not helping </a:t>
            </a:r>
            <a:r>
              <a:rPr lang="en-US" dirty="0" err="1">
                <a:solidFill>
                  <a:srgbClr val="FFC000"/>
                </a:solidFill>
              </a:rPr>
              <a:t>Rurbanization</a:t>
            </a:r>
            <a:r>
              <a:rPr lang="en-US" dirty="0">
                <a:solidFill>
                  <a:srgbClr val="FFC000"/>
                </a:solidFill>
              </a:rPr>
              <a:t>: </a:t>
            </a:r>
            <a:r>
              <a:rPr lang="en-US" dirty="0"/>
              <a:t>farmer can either sell/lease land, or work as unskilled </a:t>
            </a:r>
            <a:r>
              <a:rPr lang="en-US" dirty="0" err="1"/>
              <a:t>labour</a:t>
            </a:r>
            <a:r>
              <a:rPr lang="en-US" dirty="0"/>
              <a:t> in beginning. Youth </a:t>
            </a:r>
            <a:r>
              <a:rPr lang="en-US" dirty="0" err="1"/>
              <a:t>shd</a:t>
            </a:r>
            <a:r>
              <a:rPr lang="en-US" dirty="0"/>
              <a:t> be able to come back, but proper training / jobs not generated.</a:t>
            </a:r>
          </a:p>
        </p:txBody>
      </p:sp>
      <p:sp>
        <p:nvSpPr>
          <p:cNvPr id="4" name="Title 3"/>
          <p:cNvSpPr>
            <a:spLocks noGrp="1"/>
          </p:cNvSpPr>
          <p:nvPr>
            <p:ph type="title"/>
          </p:nvPr>
        </p:nvSpPr>
        <p:spPr/>
        <p:txBody>
          <a:bodyPr/>
          <a:lstStyle/>
          <a:p>
            <a:r>
              <a:rPr lang="en-US" dirty="0"/>
              <a:t>Wind Energy</a:t>
            </a:r>
          </a:p>
        </p:txBody>
      </p:sp>
      <p:sp>
        <p:nvSpPr>
          <p:cNvPr id="6" name="Text Placeholder 5"/>
          <p:cNvSpPr>
            <a:spLocks noGrp="1"/>
          </p:cNvSpPr>
          <p:nvPr>
            <p:ph type="body" sz="quarter" idx="13"/>
          </p:nvPr>
        </p:nvSpPr>
        <p:spPr/>
        <p:txBody>
          <a:bodyPr/>
          <a:lstStyle/>
          <a:p>
            <a:r>
              <a:rPr lang="en-US" dirty="0"/>
              <a:t>Negatives</a:t>
            </a:r>
          </a:p>
        </p:txBody>
      </p:sp>
    </p:spTree>
    <p:extLst>
      <p:ext uri="{BB962C8B-B14F-4D97-AF65-F5344CB8AC3E}">
        <p14:creationId xmlns:p14="http://schemas.microsoft.com/office/powerpoint/2010/main" val="259696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Accelerated depreciation</a:t>
            </a:r>
          </a:p>
          <a:p>
            <a:r>
              <a:rPr lang="en-US" dirty="0"/>
              <a:t>Custom duty concession</a:t>
            </a:r>
          </a:p>
          <a:p>
            <a:r>
              <a:rPr lang="en-US" dirty="0"/>
              <a:t>Generation based incentive- beyond certain capacity.</a:t>
            </a:r>
          </a:p>
          <a:p>
            <a:endParaRPr lang="en-US" dirty="0"/>
          </a:p>
          <a:p>
            <a:pPr marL="0" indent="0">
              <a:buNone/>
            </a:pPr>
            <a:r>
              <a:rPr lang="en-US" dirty="0"/>
              <a:t>+ RBI also included </a:t>
            </a:r>
            <a:r>
              <a:rPr lang="en-US" dirty="0">
                <a:solidFill>
                  <a:srgbClr val="0070C0"/>
                </a:solidFill>
              </a:rPr>
              <a:t>renewable energy within PSL targets </a:t>
            </a:r>
            <a:r>
              <a:rPr lang="en-US" dirty="0"/>
              <a:t>for SCB: </a:t>
            </a:r>
            <a:r>
              <a:rPr lang="en-US" dirty="0">
                <a:hlinkClick r:id="rId3"/>
              </a:rPr>
              <a:t>BES161/P9</a:t>
            </a:r>
            <a:endParaRPr lang="en-US" dirty="0"/>
          </a:p>
        </p:txBody>
      </p:sp>
      <p:sp>
        <p:nvSpPr>
          <p:cNvPr id="4" name="Title 3"/>
          <p:cNvSpPr>
            <a:spLocks noGrp="1"/>
          </p:cNvSpPr>
          <p:nvPr>
            <p:ph type="title"/>
          </p:nvPr>
        </p:nvSpPr>
        <p:spPr/>
        <p:txBody>
          <a:bodyPr/>
          <a:lstStyle/>
          <a:p>
            <a:r>
              <a:rPr lang="en-US" dirty="0"/>
              <a:t>renewable Energy</a:t>
            </a:r>
          </a:p>
        </p:txBody>
      </p:sp>
      <p:sp>
        <p:nvSpPr>
          <p:cNvPr id="6" name="Text Placeholder 5"/>
          <p:cNvSpPr>
            <a:spLocks noGrp="1"/>
          </p:cNvSpPr>
          <p:nvPr>
            <p:ph type="body" sz="quarter" idx="11"/>
          </p:nvPr>
        </p:nvSpPr>
        <p:spPr/>
        <p:txBody>
          <a:bodyPr/>
          <a:lstStyle/>
          <a:p>
            <a:r>
              <a:rPr lang="en-US" dirty="0"/>
              <a:t>Fiscal policy</a:t>
            </a:r>
          </a:p>
        </p:txBody>
      </p:sp>
    </p:spTree>
    <p:extLst>
      <p:ext uri="{BB962C8B-B14F-4D97-AF65-F5344CB8AC3E}">
        <p14:creationId xmlns:p14="http://schemas.microsoft.com/office/powerpoint/2010/main" val="2452100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stretch>
            <a:fillRect/>
          </a:stretch>
        </p:blipFill>
        <p:spPr>
          <a:xfrm>
            <a:off x="6805917" y="3114675"/>
            <a:ext cx="2028216" cy="3062288"/>
          </a:xfrm>
          <a:prstGeom prst="rect">
            <a:avLst/>
          </a:prstGeom>
        </p:spPr>
      </p:pic>
      <p:sp>
        <p:nvSpPr>
          <p:cNvPr id="5" name="Content Placeholder 4"/>
          <p:cNvSpPr>
            <a:spLocks noGrp="1"/>
          </p:cNvSpPr>
          <p:nvPr>
            <p:ph idx="1"/>
          </p:nvPr>
        </p:nvSpPr>
        <p:spPr/>
        <p:txBody>
          <a:bodyPr>
            <a:normAutofit/>
          </a:bodyPr>
          <a:lstStyle/>
          <a:p>
            <a:pPr fontAlgn="ctr"/>
            <a:r>
              <a:rPr lang="en-US" dirty="0">
                <a:solidFill>
                  <a:srgbClr val="FFC000"/>
                </a:solidFill>
              </a:rPr>
              <a:t>Within 200 nautical miles of exclusive economic zone (EEZ)</a:t>
            </a:r>
          </a:p>
          <a:p>
            <a:pPr fontAlgn="ctr"/>
            <a:r>
              <a:rPr lang="en-US" dirty="0"/>
              <a:t>Taxation: accelerated depreciation benefits for wind power projects </a:t>
            </a:r>
          </a:p>
          <a:p>
            <a:pPr fontAlgn="ctr"/>
            <a:r>
              <a:rPr lang="en-US" dirty="0"/>
              <a:t>Setup projects and R&amp;D; Help wind turbine mfg. industry.</a:t>
            </a:r>
          </a:p>
        </p:txBody>
      </p:sp>
      <p:sp>
        <p:nvSpPr>
          <p:cNvPr id="4" name="Title 3"/>
          <p:cNvSpPr>
            <a:spLocks noGrp="1"/>
          </p:cNvSpPr>
          <p:nvPr>
            <p:ph type="title"/>
          </p:nvPr>
        </p:nvSpPr>
        <p:spPr/>
        <p:txBody>
          <a:bodyPr/>
          <a:lstStyle/>
          <a:p>
            <a:r>
              <a:rPr lang="en-US" b="1"/>
              <a:t> Offshore Wind Energy Policy 2015</a:t>
            </a:r>
            <a:endParaRPr lang="en-US"/>
          </a:p>
        </p:txBody>
      </p:sp>
      <p:sp>
        <p:nvSpPr>
          <p:cNvPr id="6" name="Text Placeholder 5"/>
          <p:cNvSpPr>
            <a:spLocks noGrp="1"/>
          </p:cNvSpPr>
          <p:nvPr>
            <p:ph type="body" sz="quarter" idx="13"/>
          </p:nvPr>
        </p:nvSpPr>
        <p:spPr/>
        <p:txBody>
          <a:bodyPr/>
          <a:lstStyle/>
          <a:p>
            <a:r>
              <a:rPr lang="en-US" dirty="0"/>
              <a:t>Policy</a:t>
            </a:r>
          </a:p>
        </p:txBody>
      </p:sp>
    </p:spTree>
    <p:extLst>
      <p:ext uri="{BB962C8B-B14F-4D97-AF65-F5344CB8AC3E}">
        <p14:creationId xmlns:p14="http://schemas.microsoft.com/office/powerpoint/2010/main" val="1342563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619250"/>
            <a:ext cx="9144000" cy="5238750"/>
          </a:xfrm>
          <a:prstGeom prst="rect">
            <a:avLst/>
          </a:prstGeom>
        </p:spPr>
      </p:pic>
      <p:pic>
        <p:nvPicPr>
          <p:cNvPr id="5" name="Picture 4"/>
          <p:cNvPicPr>
            <a:picLocks noChangeAspect="1"/>
          </p:cNvPicPr>
          <p:nvPr/>
        </p:nvPicPr>
        <p:blipFill>
          <a:blip r:embed="rId3"/>
          <a:stretch>
            <a:fillRect/>
          </a:stretch>
        </p:blipFill>
        <p:spPr>
          <a:xfrm>
            <a:off x="0" y="1"/>
            <a:ext cx="9144000" cy="2316662"/>
          </a:xfrm>
          <a:prstGeom prst="rect">
            <a:avLst/>
          </a:prstGeom>
        </p:spPr>
      </p:pic>
      <p:sp>
        <p:nvSpPr>
          <p:cNvPr id="7" name="Rectangle 6"/>
          <p:cNvSpPr/>
          <p:nvPr/>
        </p:nvSpPr>
        <p:spPr>
          <a:xfrm>
            <a:off x="0" y="1874520"/>
            <a:ext cx="1993392" cy="442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MAY 2016</a:t>
            </a:r>
          </a:p>
        </p:txBody>
      </p:sp>
      <p:graphicFrame>
        <p:nvGraphicFramePr>
          <p:cNvPr id="8" name="Diagram 7"/>
          <p:cNvGraphicFramePr/>
          <p:nvPr/>
        </p:nvGraphicFramePr>
        <p:xfrm>
          <a:off x="103632" y="2907792"/>
          <a:ext cx="8936736"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12794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31886" y="879230"/>
          <a:ext cx="8915400" cy="5627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Biomass – how to derive energy?</a:t>
            </a:r>
          </a:p>
        </p:txBody>
      </p:sp>
      <p:sp>
        <p:nvSpPr>
          <p:cNvPr id="6" name="Left-Right Arrow 5"/>
          <p:cNvSpPr/>
          <p:nvPr/>
        </p:nvSpPr>
        <p:spPr>
          <a:xfrm>
            <a:off x="3191608" y="6150128"/>
            <a:ext cx="6049108" cy="7123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non-biodegradable material / waste with less moisture</a:t>
            </a:r>
          </a:p>
        </p:txBody>
      </p:sp>
      <p:sp>
        <p:nvSpPr>
          <p:cNvPr id="7" name="Rectangular Callout 6"/>
          <p:cNvSpPr/>
          <p:nvPr/>
        </p:nvSpPr>
        <p:spPr>
          <a:xfrm>
            <a:off x="131886" y="1582615"/>
            <a:ext cx="2118946" cy="589085"/>
          </a:xfrm>
          <a:prstGeom prst="wedgeRectCallout">
            <a:avLst>
              <a:gd name="adj1" fmla="val -501"/>
              <a:gd name="adj2" fmla="val 99813"/>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err="1"/>
              <a:t>Acidogenic</a:t>
            </a:r>
            <a:r>
              <a:rPr lang="en-US" dirty="0"/>
              <a:t>/ </a:t>
            </a:r>
            <a:r>
              <a:rPr lang="en-US" dirty="0" err="1"/>
              <a:t>Methogenic</a:t>
            </a:r>
            <a:r>
              <a:rPr lang="en-US" dirty="0"/>
              <a:t> bacteria</a:t>
            </a:r>
          </a:p>
        </p:txBody>
      </p:sp>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5720080"/>
            <a:ext cx="1137920" cy="1137920"/>
          </a:xfrm>
          <a:prstGeom prst="rect">
            <a:avLst/>
          </a:prstGeom>
        </p:spPr>
      </p:pic>
    </p:spTree>
    <p:extLst>
      <p:ext uri="{BB962C8B-B14F-4D97-AF65-F5344CB8AC3E}">
        <p14:creationId xmlns:p14="http://schemas.microsoft.com/office/powerpoint/2010/main" val="23251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1BCDCA1-0355-49D9-9037-D1E128E8B0C0}"/>
                                            </p:graphicEl>
                                          </p:spTgt>
                                        </p:tgtEl>
                                        <p:attrNameLst>
                                          <p:attrName>style.visibility</p:attrName>
                                        </p:attrNameLst>
                                      </p:cBhvr>
                                      <p:to>
                                        <p:strVal val="visible"/>
                                      </p:to>
                                    </p:set>
                                    <p:animEffect transition="in" filter="fade">
                                      <p:cBhvr>
                                        <p:cTn id="7" dur="500"/>
                                        <p:tgtEl>
                                          <p:spTgt spid="5">
                                            <p:graphicEl>
                                              <a:dgm id="{21BCDCA1-0355-49D9-9037-D1E128E8B0C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7E88AA93-1BC9-4307-82A7-84D546C16AAF}"/>
                                            </p:graphicEl>
                                          </p:spTgt>
                                        </p:tgtEl>
                                        <p:attrNameLst>
                                          <p:attrName>style.visibility</p:attrName>
                                        </p:attrNameLst>
                                      </p:cBhvr>
                                      <p:to>
                                        <p:strVal val="visible"/>
                                      </p:to>
                                    </p:set>
                                    <p:animEffect transition="in" filter="fade">
                                      <p:cBhvr>
                                        <p:cTn id="10" dur="500"/>
                                        <p:tgtEl>
                                          <p:spTgt spid="5">
                                            <p:graphicEl>
                                              <a:dgm id="{7E88AA93-1BC9-4307-82A7-84D546C16A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654BCC0D-2EAD-47D4-9BFD-AC543CB0DE36}"/>
                                            </p:graphicEl>
                                          </p:spTgt>
                                        </p:tgtEl>
                                        <p:attrNameLst>
                                          <p:attrName>style.visibility</p:attrName>
                                        </p:attrNameLst>
                                      </p:cBhvr>
                                      <p:to>
                                        <p:strVal val="visible"/>
                                      </p:to>
                                    </p:set>
                                    <p:animEffect transition="in" filter="fade">
                                      <p:cBhvr>
                                        <p:cTn id="13" dur="500"/>
                                        <p:tgtEl>
                                          <p:spTgt spid="5">
                                            <p:graphicEl>
                                              <a:dgm id="{654BCC0D-2EAD-47D4-9BFD-AC543CB0DE3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2A168B3C-947C-42A7-A2E3-0C778B2F81AE}"/>
                                            </p:graphicEl>
                                          </p:spTgt>
                                        </p:tgtEl>
                                        <p:attrNameLst>
                                          <p:attrName>style.visibility</p:attrName>
                                        </p:attrNameLst>
                                      </p:cBhvr>
                                      <p:to>
                                        <p:strVal val="visible"/>
                                      </p:to>
                                    </p:set>
                                    <p:animEffect transition="in" filter="fade">
                                      <p:cBhvr>
                                        <p:cTn id="18" dur="500"/>
                                        <p:tgtEl>
                                          <p:spTgt spid="5">
                                            <p:graphicEl>
                                              <a:dgm id="{2A168B3C-947C-42A7-A2E3-0C778B2F81A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7646E32-06C8-45D3-B7C7-01DA6D870F48}"/>
                                            </p:graphicEl>
                                          </p:spTgt>
                                        </p:tgtEl>
                                        <p:attrNameLst>
                                          <p:attrName>style.visibility</p:attrName>
                                        </p:attrNameLst>
                                      </p:cBhvr>
                                      <p:to>
                                        <p:strVal val="visible"/>
                                      </p:to>
                                    </p:set>
                                    <p:animEffect transition="in" filter="fade">
                                      <p:cBhvr>
                                        <p:cTn id="23" dur="500"/>
                                        <p:tgtEl>
                                          <p:spTgt spid="5">
                                            <p:graphicEl>
                                              <a:dgm id="{77646E32-06C8-45D3-B7C7-01DA6D870F4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8B9A8C13-EFE7-49CA-8A31-58C335A972E2}"/>
                                            </p:graphicEl>
                                          </p:spTgt>
                                        </p:tgtEl>
                                        <p:attrNameLst>
                                          <p:attrName>style.visibility</p:attrName>
                                        </p:attrNameLst>
                                      </p:cBhvr>
                                      <p:to>
                                        <p:strVal val="visible"/>
                                      </p:to>
                                    </p:set>
                                    <p:animEffect transition="in" filter="fade">
                                      <p:cBhvr>
                                        <p:cTn id="26" dur="500"/>
                                        <p:tgtEl>
                                          <p:spTgt spid="5">
                                            <p:graphicEl>
                                              <a:dgm id="{8B9A8C13-EFE7-49CA-8A31-58C335A972E2}"/>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D34C75F9-8ADE-431C-968F-F1BFFFEE0CBB}"/>
                                            </p:graphicEl>
                                          </p:spTgt>
                                        </p:tgtEl>
                                        <p:attrNameLst>
                                          <p:attrName>style.visibility</p:attrName>
                                        </p:attrNameLst>
                                      </p:cBhvr>
                                      <p:to>
                                        <p:strVal val="visible"/>
                                      </p:to>
                                    </p:set>
                                    <p:animEffect transition="in" filter="fade">
                                      <p:cBhvr>
                                        <p:cTn id="29" dur="500"/>
                                        <p:tgtEl>
                                          <p:spTgt spid="5">
                                            <p:graphicEl>
                                              <a:dgm id="{D34C75F9-8ADE-431C-968F-F1BFFFEE0CBB}"/>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graphicEl>
                                              <a:dgm id="{9B7F7868-D0D5-4DD4-B2E6-717FE33A3DB6}"/>
                                            </p:graphicEl>
                                          </p:spTgt>
                                        </p:tgtEl>
                                        <p:attrNameLst>
                                          <p:attrName>style.visibility</p:attrName>
                                        </p:attrNameLst>
                                      </p:cBhvr>
                                      <p:to>
                                        <p:strVal val="visible"/>
                                      </p:to>
                                    </p:set>
                                    <p:animEffect transition="in" filter="fade">
                                      <p:cBhvr>
                                        <p:cTn id="34" dur="500"/>
                                        <p:tgtEl>
                                          <p:spTgt spid="5">
                                            <p:graphicEl>
                                              <a:dgm id="{9B7F7868-D0D5-4DD4-B2E6-717FE33A3DB6}"/>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956EF2F1-945E-4A06-A2A2-32536DD8CF76}"/>
                                            </p:graphicEl>
                                          </p:spTgt>
                                        </p:tgtEl>
                                        <p:attrNameLst>
                                          <p:attrName>style.visibility</p:attrName>
                                        </p:attrNameLst>
                                      </p:cBhvr>
                                      <p:to>
                                        <p:strVal val="visible"/>
                                      </p:to>
                                    </p:set>
                                    <p:animEffect transition="in" filter="fade">
                                      <p:cBhvr>
                                        <p:cTn id="39" dur="500"/>
                                        <p:tgtEl>
                                          <p:spTgt spid="5">
                                            <p:graphicEl>
                                              <a:dgm id="{956EF2F1-945E-4A06-A2A2-32536DD8CF76}"/>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93F9548D-E02F-4E4C-A117-FC4D4756A9C9}"/>
                                            </p:graphicEl>
                                          </p:spTgt>
                                        </p:tgtEl>
                                        <p:attrNameLst>
                                          <p:attrName>style.visibility</p:attrName>
                                        </p:attrNameLst>
                                      </p:cBhvr>
                                      <p:to>
                                        <p:strVal val="visible"/>
                                      </p:to>
                                    </p:set>
                                    <p:animEffect transition="in" filter="fade">
                                      <p:cBhvr>
                                        <p:cTn id="42" dur="500"/>
                                        <p:tgtEl>
                                          <p:spTgt spid="5">
                                            <p:graphicEl>
                                              <a:dgm id="{93F9548D-E02F-4E4C-A117-FC4D4756A9C9}"/>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C7B8E7D5-D9DA-4054-9375-A55C17C37CC3}"/>
                                            </p:graphicEl>
                                          </p:spTgt>
                                        </p:tgtEl>
                                        <p:attrNameLst>
                                          <p:attrName>style.visibility</p:attrName>
                                        </p:attrNameLst>
                                      </p:cBhvr>
                                      <p:to>
                                        <p:strVal val="visible"/>
                                      </p:to>
                                    </p:set>
                                    <p:animEffect transition="in" filter="fade">
                                      <p:cBhvr>
                                        <p:cTn id="45" dur="500"/>
                                        <p:tgtEl>
                                          <p:spTgt spid="5">
                                            <p:graphicEl>
                                              <a:dgm id="{C7B8E7D5-D9DA-4054-9375-A55C17C37CC3}"/>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graphicEl>
                                              <a:dgm id="{557A0C62-E876-4795-8D87-27E038B17533}"/>
                                            </p:graphicEl>
                                          </p:spTgt>
                                        </p:tgtEl>
                                        <p:attrNameLst>
                                          <p:attrName>style.visibility</p:attrName>
                                        </p:attrNameLst>
                                      </p:cBhvr>
                                      <p:to>
                                        <p:strVal val="visible"/>
                                      </p:to>
                                    </p:set>
                                    <p:animEffect transition="in" filter="fade">
                                      <p:cBhvr>
                                        <p:cTn id="50" dur="500"/>
                                        <p:tgtEl>
                                          <p:spTgt spid="5">
                                            <p:graphicEl>
                                              <a:dgm id="{557A0C62-E876-4795-8D87-27E038B175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Biomass ► Anaerobic Digestion ► Biogas</a:t>
            </a:r>
          </a:p>
        </p:txBody>
      </p:sp>
      <p:sp>
        <p:nvSpPr>
          <p:cNvPr id="5" name="Down Arrow 4"/>
          <p:cNvSpPr/>
          <p:nvPr/>
        </p:nvSpPr>
        <p:spPr>
          <a:xfrm>
            <a:off x="1863969" y="3571081"/>
            <a:ext cx="553915" cy="2083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Decreasing</a:t>
            </a:r>
          </a:p>
        </p:txBody>
      </p:sp>
      <p:graphicFrame>
        <p:nvGraphicFramePr>
          <p:cNvPr id="8" name="Diagram 7"/>
          <p:cNvGraphicFramePr/>
          <p:nvPr>
            <p:extLst/>
          </p:nvPr>
        </p:nvGraphicFramePr>
        <p:xfrm>
          <a:off x="4873871" y="3894991"/>
          <a:ext cx="4270129" cy="28575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ectangular Callout 8"/>
          <p:cNvSpPr/>
          <p:nvPr/>
        </p:nvSpPr>
        <p:spPr>
          <a:xfrm>
            <a:off x="0" y="795523"/>
            <a:ext cx="5547946" cy="1710285"/>
          </a:xfrm>
          <a:prstGeom prst="wedgeRectCallout">
            <a:avLst>
              <a:gd name="adj1" fmla="val -22212"/>
              <a:gd name="adj2" fmla="val 92426"/>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2400" u="sng" dirty="0"/>
              <a:t>Natural Anaerobic digestion: </a:t>
            </a:r>
          </a:p>
          <a:p>
            <a:pPr marL="342900" indent="-342900">
              <a:buAutoNum type="arabicPeriod"/>
            </a:pPr>
            <a:r>
              <a:rPr lang="en-US" sz="2400" dirty="0"/>
              <a:t>Swamp, water logged bodies, deep water bodies, Paddy fields</a:t>
            </a:r>
          </a:p>
          <a:p>
            <a:pPr marL="342900" indent="-342900">
              <a:buAutoNum type="arabicPeriod"/>
            </a:pPr>
            <a:r>
              <a:rPr lang="en-US" sz="2400" dirty="0"/>
              <a:t>Bovine digestive system</a:t>
            </a:r>
          </a:p>
        </p:txBody>
      </p:sp>
      <p:pic>
        <p:nvPicPr>
          <p:cNvPr id="7" name="Picture 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0" y="5720080"/>
            <a:ext cx="1137920" cy="1137920"/>
          </a:xfrm>
          <a:prstGeom prst="rect">
            <a:avLst/>
          </a:prstGeom>
        </p:spPr>
      </p:pic>
    </p:spTree>
    <p:extLst>
      <p:ext uri="{BB962C8B-B14F-4D97-AF65-F5344CB8AC3E}">
        <p14:creationId xmlns:p14="http://schemas.microsoft.com/office/powerpoint/2010/main" val="352381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BBE70761-CD03-43E9-A9E9-6CF8CB542BEC}"/>
                                            </p:graphicEl>
                                          </p:spTgt>
                                        </p:tgtEl>
                                        <p:attrNameLst>
                                          <p:attrName>style.visibility</p:attrName>
                                        </p:attrNameLst>
                                      </p:cBhvr>
                                      <p:to>
                                        <p:strVal val="visible"/>
                                      </p:to>
                                    </p:set>
                                    <p:anim calcmode="lin" valueType="num">
                                      <p:cBhvr additive="base">
                                        <p:cTn id="7" dur="500" fill="hold"/>
                                        <p:tgtEl>
                                          <p:spTgt spid="4">
                                            <p:graphicEl>
                                              <a:dgm id="{BBE70761-CD03-43E9-A9E9-6CF8CB542BE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BBE70761-CD03-43E9-A9E9-6CF8CB542BE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FB9BA6CE-2E57-4B09-9550-B616FB0CE392}"/>
                                            </p:graphicEl>
                                          </p:spTgt>
                                        </p:tgtEl>
                                        <p:attrNameLst>
                                          <p:attrName>style.visibility</p:attrName>
                                        </p:attrNameLst>
                                      </p:cBhvr>
                                      <p:to>
                                        <p:strVal val="visible"/>
                                      </p:to>
                                    </p:set>
                                    <p:anim calcmode="lin" valueType="num">
                                      <p:cBhvr additive="base">
                                        <p:cTn id="11" dur="500" fill="hold"/>
                                        <p:tgtEl>
                                          <p:spTgt spid="4">
                                            <p:graphicEl>
                                              <a:dgm id="{FB9BA6CE-2E57-4B09-9550-B616FB0CE392}"/>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FB9BA6CE-2E57-4B09-9550-B616FB0CE392}"/>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CA132C91-345E-4AF6-8ED0-99F1B7B53E73}"/>
                                            </p:graphicEl>
                                          </p:spTgt>
                                        </p:tgtEl>
                                        <p:attrNameLst>
                                          <p:attrName>style.visibility</p:attrName>
                                        </p:attrNameLst>
                                      </p:cBhvr>
                                      <p:to>
                                        <p:strVal val="visible"/>
                                      </p:to>
                                    </p:set>
                                    <p:anim calcmode="lin" valueType="num">
                                      <p:cBhvr additive="base">
                                        <p:cTn id="15" dur="500" fill="hold"/>
                                        <p:tgtEl>
                                          <p:spTgt spid="4">
                                            <p:graphicEl>
                                              <a:dgm id="{CA132C91-345E-4AF6-8ED0-99F1B7B53E73}"/>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CA132C91-345E-4AF6-8ED0-99F1B7B53E73}"/>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graphicEl>
                                              <a:dgm id="{0BCFF3B4-8989-4857-A6C0-DA231936C205}"/>
                                            </p:graphicEl>
                                          </p:spTgt>
                                        </p:tgtEl>
                                        <p:attrNameLst>
                                          <p:attrName>style.visibility</p:attrName>
                                        </p:attrNameLst>
                                      </p:cBhvr>
                                      <p:to>
                                        <p:strVal val="visible"/>
                                      </p:to>
                                    </p:set>
                                    <p:anim calcmode="lin" valueType="num">
                                      <p:cBhvr additive="base">
                                        <p:cTn id="21" dur="500" fill="hold"/>
                                        <p:tgtEl>
                                          <p:spTgt spid="4">
                                            <p:graphicEl>
                                              <a:dgm id="{0BCFF3B4-8989-4857-A6C0-DA231936C205}"/>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0BCFF3B4-8989-4857-A6C0-DA231936C205}"/>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graphicEl>
                                              <a:dgm id="{27EB00EC-E444-40E7-9FE3-247AB6E464E2}"/>
                                            </p:graphicEl>
                                          </p:spTgt>
                                        </p:tgtEl>
                                        <p:attrNameLst>
                                          <p:attrName>style.visibility</p:attrName>
                                        </p:attrNameLst>
                                      </p:cBhvr>
                                      <p:to>
                                        <p:strVal val="visible"/>
                                      </p:to>
                                    </p:set>
                                    <p:anim calcmode="lin" valueType="num">
                                      <p:cBhvr additive="base">
                                        <p:cTn id="25" dur="500" fill="hold"/>
                                        <p:tgtEl>
                                          <p:spTgt spid="4">
                                            <p:graphicEl>
                                              <a:dgm id="{27EB00EC-E444-40E7-9FE3-247AB6E464E2}"/>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27EB00EC-E444-40E7-9FE3-247AB6E464E2}"/>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graphicEl>
                                              <a:dgm id="{66F085EA-4DD7-4480-A127-A45B1275A8A3}"/>
                                            </p:graphicEl>
                                          </p:spTgt>
                                        </p:tgtEl>
                                        <p:attrNameLst>
                                          <p:attrName>style.visibility</p:attrName>
                                        </p:attrNameLst>
                                      </p:cBhvr>
                                      <p:to>
                                        <p:strVal val="visible"/>
                                      </p:to>
                                    </p:set>
                                    <p:anim calcmode="lin" valueType="num">
                                      <p:cBhvr additive="base">
                                        <p:cTn id="29" dur="500" fill="hold"/>
                                        <p:tgtEl>
                                          <p:spTgt spid="4">
                                            <p:graphicEl>
                                              <a:dgm id="{66F085EA-4DD7-4480-A127-A45B1275A8A3}"/>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66F085EA-4DD7-4480-A127-A45B1275A8A3}"/>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graphicEl>
                                              <a:dgm id="{EE56418F-2F2D-4FE2-B183-166A86B78E49}"/>
                                            </p:graphicEl>
                                          </p:spTgt>
                                        </p:tgtEl>
                                        <p:attrNameLst>
                                          <p:attrName>style.visibility</p:attrName>
                                        </p:attrNameLst>
                                      </p:cBhvr>
                                      <p:to>
                                        <p:strVal val="visible"/>
                                      </p:to>
                                    </p:set>
                                    <p:anim calcmode="lin" valueType="num">
                                      <p:cBhvr additive="base">
                                        <p:cTn id="35" dur="500" fill="hold"/>
                                        <p:tgtEl>
                                          <p:spTgt spid="4">
                                            <p:graphicEl>
                                              <a:dgm id="{EE56418F-2F2D-4FE2-B183-166A86B78E49}"/>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EE56418F-2F2D-4FE2-B183-166A86B78E49}"/>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graphicEl>
                                              <a:dgm id="{066ED1AB-C85C-4269-B7DA-76A49E056786}"/>
                                            </p:graphicEl>
                                          </p:spTgt>
                                        </p:tgtEl>
                                        <p:attrNameLst>
                                          <p:attrName>style.visibility</p:attrName>
                                        </p:attrNameLst>
                                      </p:cBhvr>
                                      <p:to>
                                        <p:strVal val="visible"/>
                                      </p:to>
                                    </p:set>
                                    <p:anim calcmode="lin" valueType="num">
                                      <p:cBhvr additive="base">
                                        <p:cTn id="39" dur="500" fill="hold"/>
                                        <p:tgtEl>
                                          <p:spTgt spid="4">
                                            <p:graphicEl>
                                              <a:dgm id="{066ED1AB-C85C-4269-B7DA-76A49E056786}"/>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graphicEl>
                                              <a:dgm id="{066ED1AB-C85C-4269-B7DA-76A49E056786}"/>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graphicEl>
                                              <a:dgm id="{20BF37E5-5FE2-4E94-A6B7-8B90E5621BFB}"/>
                                            </p:graphicEl>
                                          </p:spTgt>
                                        </p:tgtEl>
                                        <p:attrNameLst>
                                          <p:attrName>style.visibility</p:attrName>
                                        </p:attrNameLst>
                                      </p:cBhvr>
                                      <p:to>
                                        <p:strVal val="visible"/>
                                      </p:to>
                                    </p:set>
                                    <p:animEffect transition="in" filter="fade">
                                      <p:cBhvr>
                                        <p:cTn id="45" dur="500"/>
                                        <p:tgtEl>
                                          <p:spTgt spid="8">
                                            <p:graphicEl>
                                              <a:dgm id="{20BF37E5-5FE2-4E94-A6B7-8B90E5621BFB}"/>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graphicEl>
                                              <a:dgm id="{35F20317-841A-4C90-BE3D-E75AE449BD61}"/>
                                            </p:graphicEl>
                                          </p:spTgt>
                                        </p:tgtEl>
                                        <p:attrNameLst>
                                          <p:attrName>style.visibility</p:attrName>
                                        </p:attrNameLst>
                                      </p:cBhvr>
                                      <p:to>
                                        <p:strVal val="visible"/>
                                      </p:to>
                                    </p:set>
                                    <p:animEffect transition="in" filter="fade">
                                      <p:cBhvr>
                                        <p:cTn id="50" dur="500"/>
                                        <p:tgtEl>
                                          <p:spTgt spid="8">
                                            <p:graphicEl>
                                              <a:dgm id="{35F20317-841A-4C90-BE3D-E75AE449BD61}"/>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graphicEl>
                                              <a:dgm id="{58773D59-5170-4046-9A39-BEE5E9868AA1}"/>
                                            </p:graphicEl>
                                          </p:spTgt>
                                        </p:tgtEl>
                                        <p:attrNameLst>
                                          <p:attrName>style.visibility</p:attrName>
                                        </p:attrNameLst>
                                      </p:cBhvr>
                                      <p:to>
                                        <p:strVal val="visible"/>
                                      </p:to>
                                    </p:set>
                                    <p:animEffect transition="in" filter="fade">
                                      <p:cBhvr>
                                        <p:cTn id="55" dur="500"/>
                                        <p:tgtEl>
                                          <p:spTgt spid="8">
                                            <p:graphicEl>
                                              <a:dgm id="{58773D59-5170-4046-9A39-BEE5E9868AA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8" grpId="0">
        <p:bldSub>
          <a:bldDgm bld="one"/>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IIT Delhi: biogas inventions</a:t>
            </a:r>
          </a:p>
        </p:txBody>
      </p:sp>
      <p:sp>
        <p:nvSpPr>
          <p:cNvPr id="5" name="Rectangle 4"/>
          <p:cNvSpPr/>
          <p:nvPr/>
        </p:nvSpPr>
        <p:spPr>
          <a:xfrm>
            <a:off x="1021080" y="6163408"/>
            <a:ext cx="6155304" cy="5138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GSM3: Achievements of Indians in science &amp; technology; indigenization of technology and developing new technology.</a:t>
            </a:r>
          </a:p>
        </p:txBody>
      </p:sp>
      <p:pic>
        <p:nvPicPr>
          <p:cNvPr id="6" name="Picture 5"/>
          <p:cNvPicPr>
            <a:picLocks noChangeAspect="1"/>
          </p:cNvPicPr>
          <p:nvPr/>
        </p:nvPicPr>
        <p:blipFill>
          <a:blip r:embed="rId2"/>
          <a:stretch>
            <a:fillRect/>
          </a:stretch>
        </p:blipFill>
        <p:spPr>
          <a:xfrm>
            <a:off x="3468044" y="883446"/>
            <a:ext cx="5675956" cy="43479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883445"/>
            <a:ext cx="3255927" cy="4347977"/>
          </a:xfrm>
          <a:prstGeom prst="rect">
            <a:avLst/>
          </a:prstGeom>
        </p:spPr>
      </p:pic>
      <p:sp>
        <p:nvSpPr>
          <p:cNvPr id="8" name="Rectangle 7"/>
          <p:cNvSpPr/>
          <p:nvPr/>
        </p:nvSpPr>
        <p:spPr>
          <a:xfrm>
            <a:off x="0" y="5301762"/>
            <a:ext cx="3255926" cy="861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Compact Biogas Digester</a:t>
            </a:r>
          </a:p>
          <a:p>
            <a:pPr algn="ctr"/>
            <a:r>
              <a:rPr lang="en-US" dirty="0"/>
              <a:t>Size of ~refrigerator</a:t>
            </a:r>
          </a:p>
          <a:p>
            <a:pPr algn="ctr"/>
            <a:r>
              <a:rPr lang="en-US" dirty="0" err="1"/>
              <a:t>kitchenwaste</a:t>
            </a:r>
            <a:r>
              <a:rPr lang="en-US" dirty="0"/>
              <a:t>- 10% to LPG bill</a:t>
            </a:r>
          </a:p>
        </p:txBody>
      </p:sp>
      <p:sp>
        <p:nvSpPr>
          <p:cNvPr id="9" name="Rectangle 8"/>
          <p:cNvSpPr/>
          <p:nvPr/>
        </p:nvSpPr>
        <p:spPr>
          <a:xfrm>
            <a:off x="3468044" y="5301762"/>
            <a:ext cx="5614410" cy="861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40,000 km tested, emits &lt;&lt; Petrol/Diesel</a:t>
            </a:r>
          </a:p>
          <a:p>
            <a:pPr algn="ctr"/>
            <a:r>
              <a:rPr lang="en-US" sz="2400" dirty="0"/>
              <a:t>Existing CNG cars can use.</a:t>
            </a:r>
          </a:p>
        </p:txBody>
      </p:sp>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8864" y="5994400"/>
            <a:ext cx="863600" cy="863600"/>
          </a:xfrm>
          <a:prstGeom prst="rect">
            <a:avLst/>
          </a:prstGeom>
        </p:spPr>
      </p:pic>
    </p:spTree>
    <p:extLst>
      <p:ext uri="{BB962C8B-B14F-4D97-AF65-F5344CB8AC3E}">
        <p14:creationId xmlns:p14="http://schemas.microsoft.com/office/powerpoint/2010/main" val="164519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by MNRE, 2009</a:t>
            </a:r>
          </a:p>
          <a:p>
            <a:r>
              <a:rPr lang="en-US" dirty="0"/>
              <a:t>Market </a:t>
            </a:r>
            <a:r>
              <a:rPr lang="en-US" dirty="0" err="1"/>
              <a:t>mech</a:t>
            </a:r>
            <a:r>
              <a:rPr lang="en-US" dirty="0"/>
              <a:t>- ~50% subsidy</a:t>
            </a:r>
          </a:p>
          <a:p>
            <a:r>
              <a:rPr lang="en-US" dirty="0"/>
              <a:t>But, Regional cos. ►  After sales service:</a:t>
            </a:r>
            <a:r>
              <a:rPr lang="en-US" dirty="0">
                <a:solidFill>
                  <a:srgbClr val="92D050"/>
                </a:solidFill>
              </a:rPr>
              <a:t> Poor</a:t>
            </a:r>
          </a:p>
          <a:p>
            <a:r>
              <a:rPr lang="en-US" dirty="0"/>
              <a:t>No ITI course unlike solar energy.</a:t>
            </a:r>
          </a:p>
        </p:txBody>
      </p:sp>
      <p:sp>
        <p:nvSpPr>
          <p:cNvPr id="2" name="Title 1"/>
          <p:cNvSpPr>
            <a:spLocks noGrp="1"/>
          </p:cNvSpPr>
          <p:nvPr>
            <p:ph type="title"/>
          </p:nvPr>
        </p:nvSpPr>
        <p:spPr/>
        <p:txBody>
          <a:bodyPr>
            <a:normAutofit/>
          </a:bodyPr>
          <a:lstStyle/>
          <a:p>
            <a:r>
              <a:rPr lang="en-US" dirty="0"/>
              <a:t> National  Biomass  </a:t>
            </a:r>
            <a:r>
              <a:rPr lang="en-US" dirty="0" err="1"/>
              <a:t>Cookstoves</a:t>
            </a:r>
            <a:r>
              <a:rPr lang="en-US" dirty="0"/>
              <a:t>  / </a:t>
            </a:r>
            <a:r>
              <a:rPr lang="en-US" dirty="0" err="1"/>
              <a:t>Unnat</a:t>
            </a:r>
            <a:r>
              <a:rPr lang="en-US" dirty="0"/>
              <a:t> </a:t>
            </a:r>
            <a:r>
              <a:rPr lang="en-US" dirty="0" err="1"/>
              <a:t>Chulha</a:t>
            </a:r>
            <a:endParaRPr lang="en-US" dirty="0"/>
          </a:p>
        </p:txBody>
      </p:sp>
      <p:pic>
        <p:nvPicPr>
          <p:cNvPr id="7" name="Content Placeholder 6"/>
          <p:cNvPicPr>
            <a:picLocks noGrp="1" noChangeAspect="1"/>
          </p:cNvPicPr>
          <p:nvPr>
            <p:ph sz="quarter" idx="17"/>
          </p:nvPr>
        </p:nvPicPr>
        <p:blipFill>
          <a:blip r:embed="rId3"/>
          <a:stretch>
            <a:fillRect/>
          </a:stretch>
        </p:blipFill>
        <p:spPr>
          <a:xfrm>
            <a:off x="406943" y="1282095"/>
            <a:ext cx="4595880" cy="321069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25261" y="5322215"/>
            <a:ext cx="2476499" cy="129287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704" y="6029405"/>
            <a:ext cx="828595" cy="828595"/>
          </a:xfrm>
          <a:prstGeom prst="rect">
            <a:avLst/>
          </a:prstGeom>
        </p:spPr>
      </p:pic>
      <p:sp>
        <p:nvSpPr>
          <p:cNvPr id="9" name="Rectangle 8"/>
          <p:cNvSpPr/>
          <p:nvPr/>
        </p:nvSpPr>
        <p:spPr>
          <a:xfrm>
            <a:off x="908206" y="6029405"/>
            <a:ext cx="4710274" cy="7684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GSM2: Scheme design and implementation issues</a:t>
            </a:r>
          </a:p>
        </p:txBody>
      </p:sp>
    </p:spTree>
    <p:extLst>
      <p:ext uri="{BB962C8B-B14F-4D97-AF65-F5344CB8AC3E}">
        <p14:creationId xmlns:p14="http://schemas.microsoft.com/office/powerpoint/2010/main" val="2540132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is Pre-industrial level ka 2 Degree?</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301" y="795523"/>
            <a:ext cx="8029575" cy="5715000"/>
          </a:xfrm>
          <a:prstGeom prst="rect">
            <a:avLst/>
          </a:prstGeom>
        </p:spPr>
      </p:pic>
      <p:sp>
        <p:nvSpPr>
          <p:cNvPr id="6" name="Left-Right Arrow 5"/>
          <p:cNvSpPr/>
          <p:nvPr/>
        </p:nvSpPr>
        <p:spPr>
          <a:xfrm>
            <a:off x="1062019" y="5165817"/>
            <a:ext cx="2245360" cy="816386"/>
          </a:xfrm>
          <a:prstGeom prst="leftRightArrow">
            <a:avLst>
              <a:gd name="adj1" fmla="val 68448"/>
              <a:gd name="adj2" fmla="val 368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IPCC- pre-industrial</a:t>
            </a:r>
          </a:p>
          <a:p>
            <a:pPr algn="ctr"/>
            <a:r>
              <a:rPr lang="en-US" dirty="0"/>
              <a:t>1850-1900</a:t>
            </a:r>
          </a:p>
        </p:txBody>
      </p:sp>
      <p:sp>
        <p:nvSpPr>
          <p:cNvPr id="7" name="Rectangular Callout 6"/>
          <p:cNvSpPr/>
          <p:nvPr/>
        </p:nvSpPr>
        <p:spPr>
          <a:xfrm>
            <a:off x="91440" y="6246363"/>
            <a:ext cx="2479040" cy="528320"/>
          </a:xfrm>
          <a:prstGeom prst="wedgeRectCallout">
            <a:avLst>
              <a:gd name="adj1" fmla="val -45013"/>
              <a:gd name="adj2" fmla="val -10480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 that, reliable data not available</a:t>
            </a:r>
          </a:p>
        </p:txBody>
      </p:sp>
      <p:sp>
        <p:nvSpPr>
          <p:cNvPr id="8" name="Rectangular Callout 7"/>
          <p:cNvSpPr/>
          <p:nvPr/>
        </p:nvSpPr>
        <p:spPr>
          <a:xfrm>
            <a:off x="3453205" y="1167212"/>
            <a:ext cx="4114800" cy="1198880"/>
          </a:xfrm>
          <a:prstGeom prst="wedgeRectCallout">
            <a:avLst>
              <a:gd name="adj1" fmla="val 58429"/>
              <a:gd name="adj2" fmla="val -35858"/>
            </a:avLst>
          </a:prstGeom>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2015: 1.02 above pre industrial</a:t>
            </a:r>
          </a:p>
          <a:p>
            <a:pPr algn="ctr"/>
            <a:r>
              <a:rPr lang="en-US" sz="2400" dirty="0"/>
              <a:t>Warmest year, WMO</a:t>
            </a:r>
          </a:p>
          <a:p>
            <a:pPr algn="ctr"/>
            <a:r>
              <a:rPr lang="en-US" sz="2400" dirty="0"/>
              <a:t>El Nino also blamed</a:t>
            </a:r>
          </a:p>
        </p:txBody>
      </p:sp>
      <p:cxnSp>
        <p:nvCxnSpPr>
          <p:cNvPr id="3" name="Straight Connector 2"/>
          <p:cNvCxnSpPr/>
          <p:nvPr/>
        </p:nvCxnSpPr>
        <p:spPr>
          <a:xfrm flipV="1">
            <a:off x="1330960" y="4625789"/>
            <a:ext cx="5715299" cy="86062"/>
          </a:xfrm>
          <a:prstGeom prst="line">
            <a:avLst/>
          </a:prstGeom>
          <a:ln w="762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9692" y="4367606"/>
            <a:ext cx="1054249" cy="6024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0</a:t>
            </a:r>
          </a:p>
        </p:txBody>
      </p:sp>
      <p:cxnSp>
        <p:nvCxnSpPr>
          <p:cNvPr id="11" name="Straight Connector 10"/>
          <p:cNvCxnSpPr/>
          <p:nvPr/>
        </p:nvCxnSpPr>
        <p:spPr>
          <a:xfrm flipV="1">
            <a:off x="2051723" y="3219729"/>
            <a:ext cx="4610949" cy="96316"/>
          </a:xfrm>
          <a:prstGeom prst="line">
            <a:avLst/>
          </a:prstGeom>
          <a:ln w="762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739973" y="2918515"/>
            <a:ext cx="1207843" cy="6024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+0.5</a:t>
            </a:r>
          </a:p>
        </p:txBody>
      </p:sp>
      <p:sp>
        <p:nvSpPr>
          <p:cNvPr id="14" name="Rectangle 13"/>
          <p:cNvSpPr/>
          <p:nvPr/>
        </p:nvSpPr>
        <p:spPr>
          <a:xfrm>
            <a:off x="7793916" y="1078482"/>
            <a:ext cx="1521308" cy="6024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+1.02</a:t>
            </a:r>
          </a:p>
        </p:txBody>
      </p:sp>
      <p:sp>
        <p:nvSpPr>
          <p:cNvPr id="16" name="Rectangular Callout 6"/>
          <p:cNvSpPr/>
          <p:nvPr/>
        </p:nvSpPr>
        <p:spPr>
          <a:xfrm>
            <a:off x="8025205" y="5850123"/>
            <a:ext cx="1118795" cy="528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2015</a:t>
            </a:r>
          </a:p>
        </p:txBody>
      </p:sp>
      <p:sp>
        <p:nvSpPr>
          <p:cNvPr id="2" name="Arrow: Up 1"/>
          <p:cNvSpPr/>
          <p:nvPr/>
        </p:nvSpPr>
        <p:spPr>
          <a:xfrm>
            <a:off x="8404906" y="1680910"/>
            <a:ext cx="441064" cy="4169213"/>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95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Bagasse Cogeneration</a:t>
            </a:r>
          </a:p>
        </p:txBody>
      </p:sp>
      <p:pic>
        <p:nvPicPr>
          <p:cNvPr id="7" name="Picture 6"/>
          <p:cNvPicPr>
            <a:picLocks noChangeAspect="1"/>
          </p:cNvPicPr>
          <p:nvPr/>
        </p:nvPicPr>
        <p:blipFill>
          <a:blip r:embed="rId2"/>
          <a:stretch>
            <a:fillRect/>
          </a:stretch>
        </p:blipFill>
        <p:spPr>
          <a:xfrm>
            <a:off x="232498" y="1413630"/>
            <a:ext cx="2932734" cy="2461233"/>
          </a:xfrm>
          <a:prstGeom prst="rect">
            <a:avLst/>
          </a:prstGeom>
        </p:spPr>
      </p:pic>
      <p:sp>
        <p:nvSpPr>
          <p:cNvPr id="8" name="Rectangle 7"/>
          <p:cNvSpPr/>
          <p:nvPr/>
        </p:nvSpPr>
        <p:spPr>
          <a:xfrm>
            <a:off x="206122" y="3996285"/>
            <a:ext cx="2959110" cy="11833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Bagasse Fibrous matter leftover after sugar crashing</a:t>
            </a:r>
          </a:p>
        </p:txBody>
      </p:sp>
      <p:sp>
        <p:nvSpPr>
          <p:cNvPr id="9" name="Rectangular Callout 8"/>
          <p:cNvSpPr/>
          <p:nvPr/>
        </p:nvSpPr>
        <p:spPr>
          <a:xfrm>
            <a:off x="2690447" y="821639"/>
            <a:ext cx="5178669" cy="470569"/>
          </a:xfrm>
          <a:prstGeom prst="wedgeRectCallout">
            <a:avLst>
              <a:gd name="adj1" fmla="val -14199"/>
              <a:gd name="adj2" fmla="val -7950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Single Fuel ► two forms of energy </a:t>
            </a:r>
          </a:p>
        </p:txBody>
      </p:sp>
      <p:graphicFrame>
        <p:nvGraphicFramePr>
          <p:cNvPr id="11" name="Diagram 10"/>
          <p:cNvGraphicFramePr/>
          <p:nvPr>
            <p:extLst/>
          </p:nvPr>
        </p:nvGraphicFramePr>
        <p:xfrm>
          <a:off x="3411415" y="1497198"/>
          <a:ext cx="5433646" cy="3682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598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603CE80B-9DB4-41FC-8C75-997D9E3AE386}"/>
                                            </p:graphicEl>
                                          </p:spTgt>
                                        </p:tgtEl>
                                        <p:attrNameLst>
                                          <p:attrName>style.visibility</p:attrName>
                                        </p:attrNameLst>
                                      </p:cBhvr>
                                      <p:to>
                                        <p:strVal val="visible"/>
                                      </p:to>
                                    </p:set>
                                    <p:animEffect transition="in" filter="fade">
                                      <p:cBhvr>
                                        <p:cTn id="7" dur="500"/>
                                        <p:tgtEl>
                                          <p:spTgt spid="11">
                                            <p:graphicEl>
                                              <a:dgm id="{603CE80B-9DB4-41FC-8C75-997D9E3AE3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551CCF9B-B490-4097-A1AE-F81966BC3204}"/>
                                            </p:graphicEl>
                                          </p:spTgt>
                                        </p:tgtEl>
                                        <p:attrNameLst>
                                          <p:attrName>style.visibility</p:attrName>
                                        </p:attrNameLst>
                                      </p:cBhvr>
                                      <p:to>
                                        <p:strVal val="visible"/>
                                      </p:to>
                                    </p:set>
                                    <p:animEffect transition="in" filter="fade">
                                      <p:cBhvr>
                                        <p:cTn id="12" dur="500"/>
                                        <p:tgtEl>
                                          <p:spTgt spid="11">
                                            <p:graphicEl>
                                              <a:dgm id="{551CCF9B-B490-4097-A1AE-F81966BC320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graphicEl>
                                              <a:dgm id="{7AD57B3C-9970-41E7-A6D5-327D4CF8300F}"/>
                                            </p:graphicEl>
                                          </p:spTgt>
                                        </p:tgtEl>
                                        <p:attrNameLst>
                                          <p:attrName>style.visibility</p:attrName>
                                        </p:attrNameLst>
                                      </p:cBhvr>
                                      <p:to>
                                        <p:strVal val="visible"/>
                                      </p:to>
                                    </p:set>
                                    <p:animEffect transition="in" filter="fade">
                                      <p:cBhvr>
                                        <p:cTn id="15" dur="500"/>
                                        <p:tgtEl>
                                          <p:spTgt spid="11">
                                            <p:graphicEl>
                                              <a:dgm id="{7AD57B3C-9970-41E7-A6D5-327D4CF8300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graphicEl>
                                              <a:dgm id="{0B641048-03E8-4FDC-8EE6-1B39735EEED4}"/>
                                            </p:graphicEl>
                                          </p:spTgt>
                                        </p:tgtEl>
                                        <p:attrNameLst>
                                          <p:attrName>style.visibility</p:attrName>
                                        </p:attrNameLst>
                                      </p:cBhvr>
                                      <p:to>
                                        <p:strVal val="visible"/>
                                      </p:to>
                                    </p:set>
                                    <p:animEffect transition="in" filter="fade">
                                      <p:cBhvr>
                                        <p:cTn id="20" dur="500"/>
                                        <p:tgtEl>
                                          <p:spTgt spid="11">
                                            <p:graphicEl>
                                              <a:dgm id="{0B641048-03E8-4FDC-8EE6-1B39735EEED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graphicEl>
                                              <a:dgm id="{2C5E9B80-9DB8-46EE-AA1C-EF999F5A0E83}"/>
                                            </p:graphicEl>
                                          </p:spTgt>
                                        </p:tgtEl>
                                        <p:attrNameLst>
                                          <p:attrName>style.visibility</p:attrName>
                                        </p:attrNameLst>
                                      </p:cBhvr>
                                      <p:to>
                                        <p:strVal val="visible"/>
                                      </p:to>
                                    </p:set>
                                    <p:animEffect transition="in" filter="fade">
                                      <p:cBhvr>
                                        <p:cTn id="23" dur="500"/>
                                        <p:tgtEl>
                                          <p:spTgt spid="11">
                                            <p:graphicEl>
                                              <a:dgm id="{2C5E9B80-9DB8-46EE-AA1C-EF999F5A0E8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err="1"/>
              <a:t>Kurukshetra</a:t>
            </a:r>
            <a:r>
              <a:rPr lang="en-US" dirty="0"/>
              <a:t>, May’16, p34</a:t>
            </a:r>
          </a:p>
        </p:txBody>
      </p:sp>
      <p:sp>
        <p:nvSpPr>
          <p:cNvPr id="4" name="Content Placeholder 3"/>
          <p:cNvSpPr>
            <a:spLocks noGrp="1"/>
          </p:cNvSpPr>
          <p:nvPr>
            <p:ph idx="1"/>
          </p:nvPr>
        </p:nvSpPr>
        <p:spPr/>
        <p:txBody>
          <a:bodyPr>
            <a:normAutofit/>
          </a:bodyPr>
          <a:lstStyle/>
          <a:p>
            <a:pPr marL="0" indent="0">
              <a:buNone/>
            </a:pPr>
            <a:r>
              <a:rPr lang="en-US" sz="4800" dirty="0"/>
              <a:t>(A) Biomass based fuels don’t add CO</a:t>
            </a:r>
            <a:r>
              <a:rPr lang="en-US" sz="4800" baseline="-25000" dirty="0"/>
              <a:t>2</a:t>
            </a:r>
            <a:r>
              <a:rPr lang="en-US" sz="4800" dirty="0"/>
              <a:t> in atmosphere </a:t>
            </a:r>
          </a:p>
          <a:p>
            <a:pPr marL="0" indent="0">
              <a:buNone/>
            </a:pPr>
            <a:r>
              <a:rPr lang="en-US" sz="4800" dirty="0"/>
              <a:t>(R) Biomass absorbs same amount of Carbon in growing, as it releases, when consumed as fuel</a:t>
            </a:r>
          </a:p>
          <a:p>
            <a:pPr marL="0" indent="0">
              <a:buNone/>
            </a:pPr>
            <a:endParaRPr lang="en-US" sz="4800" dirty="0"/>
          </a:p>
          <a:p>
            <a:pPr marL="0" indent="0">
              <a:buNone/>
            </a:pPr>
            <a:r>
              <a:rPr lang="en-US" sz="4800" dirty="0">
                <a:solidFill>
                  <a:srgbClr val="92D050"/>
                </a:solidFill>
              </a:rPr>
              <a:t>Both correct, R explains A.</a:t>
            </a:r>
          </a:p>
          <a:p>
            <a:pPr marL="0" indent="0">
              <a:buNone/>
            </a:pPr>
            <a:endParaRPr lang="en-US" sz="4800" dirty="0"/>
          </a:p>
        </p:txBody>
      </p:sp>
    </p:spTree>
    <p:extLst>
      <p:ext uri="{BB962C8B-B14F-4D97-AF65-F5344CB8AC3E}">
        <p14:creationId xmlns:p14="http://schemas.microsoft.com/office/powerpoint/2010/main" val="1252438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619250"/>
            <a:ext cx="9144000" cy="5238750"/>
          </a:xfrm>
          <a:prstGeom prst="rect">
            <a:avLst/>
          </a:prstGeom>
        </p:spPr>
      </p:pic>
      <p:pic>
        <p:nvPicPr>
          <p:cNvPr id="5" name="Picture 4"/>
          <p:cNvPicPr>
            <a:picLocks noChangeAspect="1"/>
          </p:cNvPicPr>
          <p:nvPr/>
        </p:nvPicPr>
        <p:blipFill>
          <a:blip r:embed="rId3"/>
          <a:stretch>
            <a:fillRect/>
          </a:stretch>
        </p:blipFill>
        <p:spPr>
          <a:xfrm>
            <a:off x="0" y="1"/>
            <a:ext cx="9144000" cy="2316662"/>
          </a:xfrm>
          <a:prstGeom prst="rect">
            <a:avLst/>
          </a:prstGeom>
        </p:spPr>
      </p:pic>
      <p:sp>
        <p:nvSpPr>
          <p:cNvPr id="7" name="Rectangle 6"/>
          <p:cNvSpPr/>
          <p:nvPr/>
        </p:nvSpPr>
        <p:spPr>
          <a:xfrm>
            <a:off x="0" y="1874520"/>
            <a:ext cx="1993392" cy="442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MAY 2016</a:t>
            </a:r>
          </a:p>
        </p:txBody>
      </p:sp>
      <p:graphicFrame>
        <p:nvGraphicFramePr>
          <p:cNvPr id="8" name="Diagram 7"/>
          <p:cNvGraphicFramePr/>
          <p:nvPr/>
        </p:nvGraphicFramePr>
        <p:xfrm>
          <a:off x="103632" y="2907792"/>
          <a:ext cx="8936736"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rot="1401993">
            <a:off x="3240821" y="5620641"/>
            <a:ext cx="2662357" cy="53949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600" dirty="0"/>
              <a:t>BIOFUEL</a:t>
            </a:r>
          </a:p>
        </p:txBody>
      </p:sp>
    </p:spTree>
    <p:extLst>
      <p:ext uri="{BB962C8B-B14F-4D97-AF65-F5344CB8AC3E}">
        <p14:creationId xmlns:p14="http://schemas.microsoft.com/office/powerpoint/2010/main" val="754653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9050" y="-75118"/>
            <a:ext cx="9163050" cy="6933117"/>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2012612989"/>
              </p:ext>
            </p:extLst>
          </p:nvPr>
        </p:nvGraphicFramePr>
        <p:xfrm>
          <a:off x="153988" y="457200"/>
          <a:ext cx="8797925" cy="6004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Biofuel</a:t>
            </a:r>
          </a:p>
        </p:txBody>
      </p:sp>
    </p:spTree>
    <p:extLst>
      <p:ext uri="{BB962C8B-B14F-4D97-AF65-F5344CB8AC3E}">
        <p14:creationId xmlns:p14="http://schemas.microsoft.com/office/powerpoint/2010/main" val="300397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16D0A0E3-C915-443F-860E-2878F88D994E}"/>
                                            </p:graphicEl>
                                          </p:spTgt>
                                        </p:tgtEl>
                                        <p:attrNameLst>
                                          <p:attrName>style.visibility</p:attrName>
                                        </p:attrNameLst>
                                      </p:cBhvr>
                                      <p:to>
                                        <p:strVal val="visible"/>
                                      </p:to>
                                    </p:set>
                                    <p:animEffect transition="in" filter="fade">
                                      <p:cBhvr>
                                        <p:cTn id="7" dur="500"/>
                                        <p:tgtEl>
                                          <p:spTgt spid="8">
                                            <p:graphicEl>
                                              <a:dgm id="{16D0A0E3-C915-443F-860E-2878F88D994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C7594F76-33F6-46D8-8C09-054E7348A113}"/>
                                            </p:graphicEl>
                                          </p:spTgt>
                                        </p:tgtEl>
                                        <p:attrNameLst>
                                          <p:attrName>style.visibility</p:attrName>
                                        </p:attrNameLst>
                                      </p:cBhvr>
                                      <p:to>
                                        <p:strVal val="visible"/>
                                      </p:to>
                                    </p:set>
                                    <p:animEffect transition="in" filter="fade">
                                      <p:cBhvr>
                                        <p:cTn id="10" dur="500"/>
                                        <p:tgtEl>
                                          <p:spTgt spid="8">
                                            <p:graphicEl>
                                              <a:dgm id="{C7594F76-33F6-46D8-8C09-054E7348A11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A9ACA2AA-E1B6-44EE-A3EE-3D8023DB8E86}"/>
                                            </p:graphicEl>
                                          </p:spTgt>
                                        </p:tgtEl>
                                        <p:attrNameLst>
                                          <p:attrName>style.visibility</p:attrName>
                                        </p:attrNameLst>
                                      </p:cBhvr>
                                      <p:to>
                                        <p:strVal val="visible"/>
                                      </p:to>
                                    </p:set>
                                    <p:animEffect transition="in" filter="fade">
                                      <p:cBhvr>
                                        <p:cTn id="15" dur="500"/>
                                        <p:tgtEl>
                                          <p:spTgt spid="8">
                                            <p:graphicEl>
                                              <a:dgm id="{A9ACA2AA-E1B6-44EE-A3EE-3D8023DB8E8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D1EBBE67-1A08-4983-A94C-492889E6F1BC}"/>
                                            </p:graphicEl>
                                          </p:spTgt>
                                        </p:tgtEl>
                                        <p:attrNameLst>
                                          <p:attrName>style.visibility</p:attrName>
                                        </p:attrNameLst>
                                      </p:cBhvr>
                                      <p:to>
                                        <p:strVal val="visible"/>
                                      </p:to>
                                    </p:set>
                                    <p:animEffect transition="in" filter="fade">
                                      <p:cBhvr>
                                        <p:cTn id="20" dur="500"/>
                                        <p:tgtEl>
                                          <p:spTgt spid="8">
                                            <p:graphicEl>
                                              <a:dgm id="{D1EBBE67-1A08-4983-A94C-492889E6F1B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343A6555-E628-48BB-AF9F-BE7D197E2533}"/>
                                            </p:graphicEl>
                                          </p:spTgt>
                                        </p:tgtEl>
                                        <p:attrNameLst>
                                          <p:attrName>style.visibility</p:attrName>
                                        </p:attrNameLst>
                                      </p:cBhvr>
                                      <p:to>
                                        <p:strVal val="visible"/>
                                      </p:to>
                                    </p:set>
                                    <p:animEffect transition="in" filter="fade">
                                      <p:cBhvr>
                                        <p:cTn id="23" dur="500"/>
                                        <p:tgtEl>
                                          <p:spTgt spid="8">
                                            <p:graphicEl>
                                              <a:dgm id="{343A6555-E628-48BB-AF9F-BE7D197E253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CA3E5E70-811E-420F-863D-79AF5A07885A}"/>
                                            </p:graphicEl>
                                          </p:spTgt>
                                        </p:tgtEl>
                                        <p:attrNameLst>
                                          <p:attrName>style.visibility</p:attrName>
                                        </p:attrNameLst>
                                      </p:cBhvr>
                                      <p:to>
                                        <p:strVal val="visible"/>
                                      </p:to>
                                    </p:set>
                                    <p:animEffect transition="in" filter="fade">
                                      <p:cBhvr>
                                        <p:cTn id="28" dur="500"/>
                                        <p:tgtEl>
                                          <p:spTgt spid="8">
                                            <p:graphicEl>
                                              <a:dgm id="{CA3E5E70-811E-420F-863D-79AF5A0788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9050" y="-75118"/>
            <a:ext cx="9163050" cy="6933117"/>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4177592251"/>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Biofuel: Source</a:t>
            </a:r>
          </a:p>
        </p:txBody>
      </p:sp>
    </p:spTree>
    <p:extLst>
      <p:ext uri="{BB962C8B-B14F-4D97-AF65-F5344CB8AC3E}">
        <p14:creationId xmlns:p14="http://schemas.microsoft.com/office/powerpoint/2010/main" val="200567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16D0A0E3-C915-443F-860E-2878F88D994E}"/>
                                            </p:graphicEl>
                                          </p:spTgt>
                                        </p:tgtEl>
                                        <p:attrNameLst>
                                          <p:attrName>style.visibility</p:attrName>
                                        </p:attrNameLst>
                                      </p:cBhvr>
                                      <p:to>
                                        <p:strVal val="visible"/>
                                      </p:to>
                                    </p:set>
                                    <p:animEffect transition="in" filter="fade">
                                      <p:cBhvr>
                                        <p:cTn id="7" dur="500"/>
                                        <p:tgtEl>
                                          <p:spTgt spid="8">
                                            <p:graphicEl>
                                              <a:dgm id="{16D0A0E3-C915-443F-860E-2878F88D994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C7594F76-33F6-46D8-8C09-054E7348A113}"/>
                                            </p:graphicEl>
                                          </p:spTgt>
                                        </p:tgtEl>
                                        <p:attrNameLst>
                                          <p:attrName>style.visibility</p:attrName>
                                        </p:attrNameLst>
                                      </p:cBhvr>
                                      <p:to>
                                        <p:strVal val="visible"/>
                                      </p:to>
                                    </p:set>
                                    <p:animEffect transition="in" filter="fade">
                                      <p:cBhvr>
                                        <p:cTn id="10" dur="500"/>
                                        <p:tgtEl>
                                          <p:spTgt spid="8">
                                            <p:graphicEl>
                                              <a:dgm id="{C7594F76-33F6-46D8-8C09-054E7348A11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BD724984-3865-4FCD-BB0D-4B000527228D}"/>
                                            </p:graphicEl>
                                          </p:spTgt>
                                        </p:tgtEl>
                                        <p:attrNameLst>
                                          <p:attrName>style.visibility</p:attrName>
                                        </p:attrNameLst>
                                      </p:cBhvr>
                                      <p:to>
                                        <p:strVal val="visible"/>
                                      </p:to>
                                    </p:set>
                                    <p:animEffect transition="in" filter="fade">
                                      <p:cBhvr>
                                        <p:cTn id="15" dur="500"/>
                                        <p:tgtEl>
                                          <p:spTgt spid="8">
                                            <p:graphicEl>
                                              <a:dgm id="{BD724984-3865-4FCD-BB0D-4B000527228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70926705-DFD0-4B3D-BF01-120C2405E76A}"/>
                                            </p:graphicEl>
                                          </p:spTgt>
                                        </p:tgtEl>
                                        <p:attrNameLst>
                                          <p:attrName>style.visibility</p:attrName>
                                        </p:attrNameLst>
                                      </p:cBhvr>
                                      <p:to>
                                        <p:strVal val="visible"/>
                                      </p:to>
                                    </p:set>
                                    <p:animEffect transition="in" filter="fade">
                                      <p:cBhvr>
                                        <p:cTn id="20" dur="500"/>
                                        <p:tgtEl>
                                          <p:spTgt spid="8">
                                            <p:graphicEl>
                                              <a:dgm id="{70926705-DFD0-4B3D-BF01-120C2405E76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graphicEl>
                                              <a:dgm id="{B6BE9022-3F23-42B2-9BF4-E9A090E6F2F8}"/>
                                            </p:graphicEl>
                                          </p:spTgt>
                                        </p:tgtEl>
                                        <p:attrNameLst>
                                          <p:attrName>style.visibility</p:attrName>
                                        </p:attrNameLst>
                                      </p:cBhvr>
                                      <p:to>
                                        <p:strVal val="visible"/>
                                      </p:to>
                                    </p:set>
                                    <p:animEffect transition="in" filter="fade">
                                      <p:cBhvr>
                                        <p:cTn id="23" dur="500"/>
                                        <p:tgtEl>
                                          <p:spTgt spid="8">
                                            <p:graphicEl>
                                              <a:dgm id="{B6BE9022-3F23-42B2-9BF4-E9A090E6F2F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77E8DA2A-0542-4E7D-8143-3F47D599B7BB}"/>
                                            </p:graphicEl>
                                          </p:spTgt>
                                        </p:tgtEl>
                                        <p:attrNameLst>
                                          <p:attrName>style.visibility</p:attrName>
                                        </p:attrNameLst>
                                      </p:cBhvr>
                                      <p:to>
                                        <p:strVal val="visible"/>
                                      </p:to>
                                    </p:set>
                                    <p:animEffect transition="in" filter="fade">
                                      <p:cBhvr>
                                        <p:cTn id="28" dur="500"/>
                                        <p:tgtEl>
                                          <p:spTgt spid="8">
                                            <p:graphicEl>
                                              <a:dgm id="{77E8DA2A-0542-4E7D-8143-3F47D599B7BB}"/>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graphicEl>
                                              <a:dgm id="{8DF784FA-EC0F-41EE-84AB-2355889645C5}"/>
                                            </p:graphicEl>
                                          </p:spTgt>
                                        </p:tgtEl>
                                        <p:attrNameLst>
                                          <p:attrName>style.visibility</p:attrName>
                                        </p:attrNameLst>
                                      </p:cBhvr>
                                      <p:to>
                                        <p:strVal val="visible"/>
                                      </p:to>
                                    </p:set>
                                    <p:animEffect transition="in" filter="fade">
                                      <p:cBhvr>
                                        <p:cTn id="33" dur="500"/>
                                        <p:tgtEl>
                                          <p:spTgt spid="8">
                                            <p:graphicEl>
                                              <a:dgm id="{8DF784FA-EC0F-41EE-84AB-2355889645C5}"/>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graphicEl>
                                              <a:dgm id="{7ABEAB70-415C-4B74-9688-20E0FA70EFDD}"/>
                                            </p:graphicEl>
                                          </p:spTgt>
                                        </p:tgtEl>
                                        <p:attrNameLst>
                                          <p:attrName>style.visibility</p:attrName>
                                        </p:attrNameLst>
                                      </p:cBhvr>
                                      <p:to>
                                        <p:strVal val="visible"/>
                                      </p:to>
                                    </p:set>
                                    <p:animEffect transition="in" filter="fade">
                                      <p:cBhvr>
                                        <p:cTn id="36" dur="500"/>
                                        <p:tgtEl>
                                          <p:spTgt spid="8">
                                            <p:graphicEl>
                                              <a:dgm id="{7ABEAB70-415C-4B74-9688-20E0FA70EFD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graphicEl>
                                              <a:dgm id="{6CE3D4A8-9648-4C6E-87CD-79E1F102E9EB}"/>
                                            </p:graphicEl>
                                          </p:spTgt>
                                        </p:tgtEl>
                                        <p:attrNameLst>
                                          <p:attrName>style.visibility</p:attrName>
                                        </p:attrNameLst>
                                      </p:cBhvr>
                                      <p:to>
                                        <p:strVal val="visible"/>
                                      </p:to>
                                    </p:set>
                                    <p:animEffect transition="in" filter="fade">
                                      <p:cBhvr>
                                        <p:cTn id="41" dur="500"/>
                                        <p:tgtEl>
                                          <p:spTgt spid="8">
                                            <p:graphicEl>
                                              <a:dgm id="{6CE3D4A8-9648-4C6E-87CD-79E1F102E9E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hqprint">
            <a:extLst>
              <a:ext uri="{28A0092B-C50C-407E-A947-70E740481C1C}">
                <a14:useLocalDpi xmlns:a14="http://schemas.microsoft.com/office/drawing/2010/main"/>
              </a:ext>
            </a:extLst>
          </a:blip>
          <a:srcRect b="8644"/>
          <a:stretch/>
        </p:blipFill>
        <p:spPr>
          <a:xfrm>
            <a:off x="-141284" y="-42596"/>
            <a:ext cx="9285284" cy="6900596"/>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715382437"/>
              </p:ext>
            </p:extLst>
          </p:nvPr>
        </p:nvGraphicFramePr>
        <p:xfrm>
          <a:off x="153988" y="914400"/>
          <a:ext cx="8797925" cy="531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Biofuel: How it’s made?</a:t>
            </a:r>
          </a:p>
        </p:txBody>
      </p:sp>
      <p:sp>
        <p:nvSpPr>
          <p:cNvPr id="5" name="Rectangle 4"/>
          <p:cNvSpPr/>
          <p:nvPr/>
        </p:nvSpPr>
        <p:spPr>
          <a:xfrm>
            <a:off x="274320" y="5840554"/>
            <a:ext cx="8534400" cy="7583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India Target: 20% Blending Bio-ethanol, Bio-Diesel by 2017</a:t>
            </a:r>
          </a:p>
        </p:txBody>
      </p:sp>
    </p:spTree>
    <p:extLst>
      <p:ext uri="{BB962C8B-B14F-4D97-AF65-F5344CB8AC3E}">
        <p14:creationId xmlns:p14="http://schemas.microsoft.com/office/powerpoint/2010/main" val="11714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2793CA3-2353-4041-A18A-7EC8BA517C3D}"/>
                                            </p:graphicEl>
                                          </p:spTgt>
                                        </p:tgtEl>
                                        <p:attrNameLst>
                                          <p:attrName>style.visibility</p:attrName>
                                        </p:attrNameLst>
                                      </p:cBhvr>
                                      <p:to>
                                        <p:strVal val="visible"/>
                                      </p:to>
                                    </p:set>
                                    <p:animEffect transition="in" filter="fade">
                                      <p:cBhvr>
                                        <p:cTn id="7" dur="500"/>
                                        <p:tgtEl>
                                          <p:spTgt spid="4">
                                            <p:graphicEl>
                                              <a:dgm id="{D2793CA3-2353-4041-A18A-7EC8BA517C3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948EFF2-2876-4852-9F5F-F9A4B6B3F296}"/>
                                            </p:graphicEl>
                                          </p:spTgt>
                                        </p:tgtEl>
                                        <p:attrNameLst>
                                          <p:attrName>style.visibility</p:attrName>
                                        </p:attrNameLst>
                                      </p:cBhvr>
                                      <p:to>
                                        <p:strVal val="visible"/>
                                      </p:to>
                                    </p:set>
                                    <p:animEffect transition="in" filter="fade">
                                      <p:cBhvr>
                                        <p:cTn id="12" dur="500"/>
                                        <p:tgtEl>
                                          <p:spTgt spid="4">
                                            <p:graphicEl>
                                              <a:dgm id="{9948EFF2-2876-4852-9F5F-F9A4B6B3F29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737025C8-16B0-4648-B89C-C25357B275AD}"/>
                                            </p:graphicEl>
                                          </p:spTgt>
                                        </p:tgtEl>
                                        <p:attrNameLst>
                                          <p:attrName>style.visibility</p:attrName>
                                        </p:attrNameLst>
                                      </p:cBhvr>
                                      <p:to>
                                        <p:strVal val="visible"/>
                                      </p:to>
                                    </p:set>
                                    <p:animEffect transition="in" filter="fade">
                                      <p:cBhvr>
                                        <p:cTn id="17" dur="500"/>
                                        <p:tgtEl>
                                          <p:spTgt spid="4">
                                            <p:graphicEl>
                                              <a:dgm id="{737025C8-16B0-4648-B89C-C25357B275A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9878DE61-7497-45FD-B8BC-D93C8BE67B63}"/>
                                            </p:graphicEl>
                                          </p:spTgt>
                                        </p:tgtEl>
                                        <p:attrNameLst>
                                          <p:attrName>style.visibility</p:attrName>
                                        </p:attrNameLst>
                                      </p:cBhvr>
                                      <p:to>
                                        <p:strVal val="visible"/>
                                      </p:to>
                                    </p:set>
                                    <p:animEffect transition="in" filter="fade">
                                      <p:cBhvr>
                                        <p:cTn id="22" dur="500"/>
                                        <p:tgtEl>
                                          <p:spTgt spid="4">
                                            <p:graphicEl>
                                              <a:dgm id="{9878DE61-7497-45FD-B8BC-D93C8BE67B6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Jatropha</a:t>
            </a:r>
          </a:p>
        </p:txBody>
      </p:sp>
      <p:pic>
        <p:nvPicPr>
          <p:cNvPr id="5" name="Picture 4"/>
          <p:cNvPicPr>
            <a:picLocks noChangeAspect="1"/>
          </p:cNvPicPr>
          <p:nvPr/>
        </p:nvPicPr>
        <p:blipFill>
          <a:blip r:embed="rId3"/>
          <a:stretch>
            <a:fillRect/>
          </a:stretch>
        </p:blipFill>
        <p:spPr>
          <a:xfrm>
            <a:off x="1211053" y="905085"/>
            <a:ext cx="5403048" cy="5311600"/>
          </a:xfrm>
          <a:prstGeom prst="rect">
            <a:avLst/>
          </a:prstGeom>
        </p:spPr>
      </p:pic>
      <p:sp>
        <p:nvSpPr>
          <p:cNvPr id="6" name="Right Arrow 5"/>
          <p:cNvSpPr/>
          <p:nvPr/>
        </p:nvSpPr>
        <p:spPr>
          <a:xfrm>
            <a:off x="958362" y="2743200"/>
            <a:ext cx="3349869" cy="9231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Catalyst + high temp + high pressure</a:t>
            </a:r>
          </a:p>
        </p:txBody>
      </p:sp>
      <p:sp>
        <p:nvSpPr>
          <p:cNvPr id="7" name="Right Arrow 6"/>
          <p:cNvSpPr/>
          <p:nvPr/>
        </p:nvSpPr>
        <p:spPr>
          <a:xfrm>
            <a:off x="0" y="4158942"/>
            <a:ext cx="3349869" cy="923193"/>
          </a:xfrm>
          <a:prstGeom prst="rightArrow">
            <a:avLst>
              <a:gd name="adj1" fmla="val 7666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Sulfur</a:t>
            </a:r>
          </a:p>
          <a:p>
            <a:pPr algn="ctr"/>
            <a:r>
              <a:rPr lang="en-US" dirty="0"/>
              <a:t>5% blending in Railway diesel</a:t>
            </a:r>
          </a:p>
        </p:txBody>
      </p:sp>
      <p:sp>
        <p:nvSpPr>
          <p:cNvPr id="8" name="Rectangular Callout 7"/>
          <p:cNvSpPr/>
          <p:nvPr/>
        </p:nvSpPr>
        <p:spPr>
          <a:xfrm>
            <a:off x="6180289" y="2990088"/>
            <a:ext cx="2168183" cy="902091"/>
          </a:xfrm>
          <a:prstGeom prst="wedgeRectCallout">
            <a:avLst>
              <a:gd name="adj1" fmla="val -50354"/>
              <a:gd name="adj2" fmla="val 7973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If not removed, it’ll clog fuel filter</a:t>
            </a:r>
          </a:p>
        </p:txBody>
      </p:sp>
      <p:sp>
        <p:nvSpPr>
          <p:cNvPr id="9" name="Rectangular Callout 8"/>
          <p:cNvSpPr/>
          <p:nvPr/>
        </p:nvSpPr>
        <p:spPr>
          <a:xfrm>
            <a:off x="6336792" y="419742"/>
            <a:ext cx="2807208" cy="1619370"/>
          </a:xfrm>
          <a:prstGeom prst="wedgeRectCallout">
            <a:avLst>
              <a:gd name="adj1" fmla="val -47804"/>
              <a:gd name="adj2" fmla="val 34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Euphorbiaceae</a:t>
            </a:r>
            <a:endParaRPr lang="en-US" sz="2400" dirty="0"/>
          </a:p>
          <a:p>
            <a:pPr algn="ctr"/>
            <a:r>
              <a:rPr lang="en-US" sz="2400" dirty="0"/>
              <a:t>Origin </a:t>
            </a:r>
            <a:r>
              <a:rPr lang="en-US" sz="2400" dirty="0" err="1"/>
              <a:t>S.America</a:t>
            </a:r>
            <a:endParaRPr lang="en-US" sz="2400" dirty="0"/>
          </a:p>
          <a:p>
            <a:pPr algn="ctr"/>
            <a:r>
              <a:rPr lang="en-US" sz="2400" dirty="0"/>
              <a:t>100+ species but only </a:t>
            </a:r>
            <a:r>
              <a:rPr lang="en-US" sz="2400" dirty="0" err="1"/>
              <a:t>J.Curcas</a:t>
            </a:r>
            <a:r>
              <a:rPr lang="en-US" sz="2400" dirty="0"/>
              <a:t> used</a:t>
            </a:r>
          </a:p>
        </p:txBody>
      </p:sp>
    </p:spTree>
    <p:extLst>
      <p:ext uri="{BB962C8B-B14F-4D97-AF65-F5344CB8AC3E}">
        <p14:creationId xmlns:p14="http://schemas.microsoft.com/office/powerpoint/2010/main" val="113507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619250"/>
            <a:ext cx="9144000" cy="5238750"/>
          </a:xfrm>
          <a:prstGeom prst="rect">
            <a:avLst/>
          </a:prstGeom>
        </p:spPr>
      </p:pic>
      <p:pic>
        <p:nvPicPr>
          <p:cNvPr id="5" name="Picture 4"/>
          <p:cNvPicPr>
            <a:picLocks noChangeAspect="1"/>
          </p:cNvPicPr>
          <p:nvPr/>
        </p:nvPicPr>
        <p:blipFill>
          <a:blip r:embed="rId3"/>
          <a:stretch>
            <a:fillRect/>
          </a:stretch>
        </p:blipFill>
        <p:spPr>
          <a:xfrm>
            <a:off x="0" y="1"/>
            <a:ext cx="9144000" cy="2316662"/>
          </a:xfrm>
          <a:prstGeom prst="rect">
            <a:avLst/>
          </a:prstGeom>
        </p:spPr>
      </p:pic>
      <p:sp>
        <p:nvSpPr>
          <p:cNvPr id="7" name="Rectangle 6"/>
          <p:cNvSpPr/>
          <p:nvPr/>
        </p:nvSpPr>
        <p:spPr>
          <a:xfrm>
            <a:off x="0" y="1874520"/>
            <a:ext cx="1993392" cy="442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MAY 2016</a:t>
            </a:r>
          </a:p>
        </p:txBody>
      </p:sp>
      <p:graphicFrame>
        <p:nvGraphicFramePr>
          <p:cNvPr id="8" name="Diagram 7"/>
          <p:cNvGraphicFramePr/>
          <p:nvPr/>
        </p:nvGraphicFramePr>
        <p:xfrm>
          <a:off x="103632" y="2907792"/>
          <a:ext cx="8936736"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995911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2650976"/>
              </p:ext>
            </p:extLst>
          </p:nvPr>
        </p:nvGraphicFramePr>
        <p:xfrm>
          <a:off x="153988" y="879565"/>
          <a:ext cx="8797926" cy="3505200"/>
        </p:xfrm>
        <a:graphic>
          <a:graphicData uri="http://schemas.openxmlformats.org/drawingml/2006/table">
            <a:tbl>
              <a:tblPr firstRow="1" bandRow="1">
                <a:tableStyleId>{5C22544A-7EE6-4342-B048-85BDC9FD1C3A}</a:tableStyleId>
              </a:tblPr>
              <a:tblGrid>
                <a:gridCol w="4398963">
                  <a:extLst>
                    <a:ext uri="{9D8B030D-6E8A-4147-A177-3AD203B41FA5}">
                      <a16:colId xmlns:a16="http://schemas.microsoft.com/office/drawing/2014/main" val="20000"/>
                    </a:ext>
                  </a:extLst>
                </a:gridCol>
                <a:gridCol w="4398963">
                  <a:extLst>
                    <a:ext uri="{9D8B030D-6E8A-4147-A177-3AD203B41FA5}">
                      <a16:colId xmlns:a16="http://schemas.microsoft.com/office/drawing/2014/main" val="20001"/>
                    </a:ext>
                  </a:extLst>
                </a:gridCol>
              </a:tblGrid>
              <a:tr h="156754">
                <a:tc>
                  <a:txBody>
                    <a:bodyPr/>
                    <a:lstStyle/>
                    <a:p>
                      <a:r>
                        <a:rPr lang="en-US" sz="4000" dirty="0"/>
                        <a:t>Class</a:t>
                      </a:r>
                    </a:p>
                  </a:txBody>
                  <a:tcPr/>
                </a:tc>
                <a:tc>
                  <a:txBody>
                    <a:bodyPr/>
                    <a:lstStyle/>
                    <a:p>
                      <a:r>
                        <a:rPr lang="en-US" sz="4000" dirty="0"/>
                        <a:t>Capacity (kw)</a:t>
                      </a:r>
                    </a:p>
                  </a:txBody>
                  <a:tcPr/>
                </a:tc>
                <a:extLst>
                  <a:ext uri="{0D108BD9-81ED-4DB2-BD59-A6C34878D82A}">
                    <a16:rowId xmlns:a16="http://schemas.microsoft.com/office/drawing/2014/main" val="10000"/>
                  </a:ext>
                </a:extLst>
              </a:tr>
              <a:tr h="370840">
                <a:tc>
                  <a:txBody>
                    <a:bodyPr/>
                    <a:lstStyle/>
                    <a:p>
                      <a:r>
                        <a:rPr lang="en-US" sz="4000" dirty="0"/>
                        <a:t>Micro</a:t>
                      </a:r>
                    </a:p>
                  </a:txBody>
                  <a:tcPr>
                    <a:solidFill>
                      <a:schemeClr val="accent4">
                        <a:lumMod val="40000"/>
                        <a:lumOff val="60000"/>
                      </a:schemeClr>
                    </a:solidFill>
                  </a:tcPr>
                </a:tc>
                <a:tc>
                  <a:txBody>
                    <a:bodyPr/>
                    <a:lstStyle/>
                    <a:p>
                      <a:r>
                        <a:rPr lang="en-US" sz="4000" dirty="0" err="1"/>
                        <a:t>Upto</a:t>
                      </a:r>
                      <a:r>
                        <a:rPr lang="en-US" sz="4000" baseline="0" dirty="0"/>
                        <a:t> 100</a:t>
                      </a:r>
                      <a:endParaRPr lang="en-US" sz="4000" dirty="0"/>
                    </a:p>
                  </a:txBody>
                  <a:tcPr>
                    <a:solidFill>
                      <a:schemeClr val="accent4">
                        <a:lumMod val="40000"/>
                        <a:lumOff val="60000"/>
                      </a:schemeClr>
                    </a:solidFill>
                  </a:tcPr>
                </a:tc>
                <a:extLst>
                  <a:ext uri="{0D108BD9-81ED-4DB2-BD59-A6C34878D82A}">
                    <a16:rowId xmlns:a16="http://schemas.microsoft.com/office/drawing/2014/main" val="10001"/>
                  </a:ext>
                </a:extLst>
              </a:tr>
              <a:tr h="370840">
                <a:tc>
                  <a:txBody>
                    <a:bodyPr/>
                    <a:lstStyle/>
                    <a:p>
                      <a:r>
                        <a:rPr lang="en-US" sz="4000" dirty="0"/>
                        <a:t>Mini</a:t>
                      </a:r>
                    </a:p>
                  </a:txBody>
                  <a:tcPr>
                    <a:solidFill>
                      <a:schemeClr val="accent4">
                        <a:lumMod val="40000"/>
                        <a:lumOff val="60000"/>
                      </a:schemeClr>
                    </a:solidFill>
                  </a:tcPr>
                </a:tc>
                <a:tc>
                  <a:txBody>
                    <a:bodyPr/>
                    <a:lstStyle/>
                    <a:p>
                      <a:r>
                        <a:rPr lang="en-US" sz="4000" dirty="0" err="1"/>
                        <a:t>Upto</a:t>
                      </a:r>
                      <a:r>
                        <a:rPr lang="en-US" sz="4000" baseline="0" dirty="0"/>
                        <a:t> 2000</a:t>
                      </a:r>
                      <a:endParaRPr lang="en-US" sz="4000" dirty="0"/>
                    </a:p>
                  </a:txBody>
                  <a:tcPr>
                    <a:solidFill>
                      <a:schemeClr val="accent4">
                        <a:lumMod val="40000"/>
                        <a:lumOff val="60000"/>
                      </a:schemeClr>
                    </a:solidFill>
                  </a:tcPr>
                </a:tc>
                <a:extLst>
                  <a:ext uri="{0D108BD9-81ED-4DB2-BD59-A6C34878D82A}">
                    <a16:rowId xmlns:a16="http://schemas.microsoft.com/office/drawing/2014/main" val="10002"/>
                  </a:ext>
                </a:extLst>
              </a:tr>
              <a:tr h="370840">
                <a:tc>
                  <a:txBody>
                    <a:bodyPr/>
                    <a:lstStyle/>
                    <a:p>
                      <a:r>
                        <a:rPr lang="en-US" sz="4000" dirty="0"/>
                        <a:t>Small</a:t>
                      </a:r>
                    </a:p>
                  </a:txBody>
                  <a:tcPr>
                    <a:solidFill>
                      <a:schemeClr val="accent4">
                        <a:lumMod val="40000"/>
                        <a:lumOff val="60000"/>
                      </a:schemeClr>
                    </a:solidFill>
                  </a:tcPr>
                </a:tc>
                <a:tc>
                  <a:txBody>
                    <a:bodyPr/>
                    <a:lstStyle/>
                    <a:p>
                      <a:r>
                        <a:rPr lang="en-US" sz="4000" dirty="0" err="1"/>
                        <a:t>Upto</a:t>
                      </a:r>
                      <a:r>
                        <a:rPr lang="en-US" sz="4000" baseline="0" dirty="0"/>
                        <a:t> 25000</a:t>
                      </a:r>
                      <a:endParaRPr lang="en-US" sz="4000" dirty="0"/>
                    </a:p>
                  </a:txBody>
                  <a:tcPr>
                    <a:solidFill>
                      <a:schemeClr val="accent4">
                        <a:lumMod val="40000"/>
                        <a:lumOff val="60000"/>
                      </a:schemeClr>
                    </a:solidFill>
                  </a:tcPr>
                </a:tc>
                <a:extLst>
                  <a:ext uri="{0D108BD9-81ED-4DB2-BD59-A6C34878D82A}">
                    <a16:rowId xmlns:a16="http://schemas.microsoft.com/office/drawing/2014/main" val="10003"/>
                  </a:ext>
                </a:extLst>
              </a:tr>
              <a:tr h="370840">
                <a:tc>
                  <a:txBody>
                    <a:bodyPr/>
                    <a:lstStyle/>
                    <a:p>
                      <a:r>
                        <a:rPr lang="en-US" sz="4000" dirty="0"/>
                        <a:t>Large</a:t>
                      </a:r>
                    </a:p>
                  </a:txBody>
                  <a:tcPr/>
                </a:tc>
                <a:tc>
                  <a:txBody>
                    <a:bodyPr/>
                    <a:lstStyle/>
                    <a:p>
                      <a:r>
                        <a:rPr lang="en-US" sz="4000" dirty="0"/>
                        <a:t>&gt;25MW</a:t>
                      </a:r>
                    </a:p>
                  </a:txBody>
                  <a:tcPr/>
                </a:tc>
                <a:extLst>
                  <a:ext uri="{0D108BD9-81ED-4DB2-BD59-A6C34878D82A}">
                    <a16:rowId xmlns:a16="http://schemas.microsoft.com/office/drawing/2014/main" val="10004"/>
                  </a:ext>
                </a:extLst>
              </a:tr>
            </a:tbl>
          </a:graphicData>
        </a:graphic>
      </p:graphicFrame>
      <p:sp>
        <p:nvSpPr>
          <p:cNvPr id="4" name="Title 3"/>
          <p:cNvSpPr>
            <a:spLocks noGrp="1"/>
          </p:cNvSpPr>
          <p:nvPr>
            <p:ph type="title"/>
          </p:nvPr>
        </p:nvSpPr>
        <p:spPr/>
        <p:txBody>
          <a:bodyPr/>
          <a:lstStyle/>
          <a:p>
            <a:r>
              <a:rPr lang="en-US" dirty="0"/>
              <a:t>Small hydro- total est. Potential 20,000 MW</a:t>
            </a:r>
          </a:p>
        </p:txBody>
      </p:sp>
      <p:sp>
        <p:nvSpPr>
          <p:cNvPr id="7" name="Rectangular Callout 6"/>
          <p:cNvSpPr/>
          <p:nvPr/>
        </p:nvSpPr>
        <p:spPr>
          <a:xfrm>
            <a:off x="4040233" y="4468807"/>
            <a:ext cx="5176158" cy="947057"/>
          </a:xfrm>
          <a:prstGeom prst="wedgeRectCallout">
            <a:avLst>
              <a:gd name="adj1" fmla="val 282"/>
              <a:gd name="adj2" fmla="val -965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Union Power Ministry</a:t>
            </a:r>
          </a:p>
        </p:txBody>
      </p:sp>
      <p:sp>
        <p:nvSpPr>
          <p:cNvPr id="9" name="Left Arrow Callout 8"/>
          <p:cNvSpPr/>
          <p:nvPr/>
        </p:nvSpPr>
        <p:spPr>
          <a:xfrm>
            <a:off x="7539943" y="879565"/>
            <a:ext cx="1604057" cy="2792186"/>
          </a:xfrm>
          <a:prstGeom prst="leftArrowCallout">
            <a:avLst/>
          </a:prstGeom>
        </p:spPr>
        <p:style>
          <a:lnRef idx="1">
            <a:schemeClr val="accent2"/>
          </a:lnRef>
          <a:fillRef idx="2">
            <a:schemeClr val="accent2"/>
          </a:fillRef>
          <a:effectRef idx="1">
            <a:schemeClr val="accent2"/>
          </a:effectRef>
          <a:fontRef idx="minor">
            <a:schemeClr val="dk1"/>
          </a:fontRef>
        </p:style>
        <p:txBody>
          <a:bodyPr vert="vert" rtlCol="0" anchor="ctr"/>
          <a:lstStyle/>
          <a:p>
            <a:pPr algn="ctr"/>
            <a:r>
              <a:rPr lang="en-US" sz="3200" dirty="0"/>
              <a:t>MNRE </a:t>
            </a:r>
            <a:r>
              <a:rPr lang="en-US" sz="3200" dirty="0" err="1"/>
              <a:t>upto</a:t>
            </a:r>
            <a:endParaRPr lang="en-US" sz="3200" dirty="0"/>
          </a:p>
          <a:p>
            <a:pPr algn="ctr"/>
            <a:r>
              <a:rPr lang="en-US" sz="3200" dirty="0"/>
              <a:t>20 cr. Subsidy</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098" y="4353996"/>
            <a:ext cx="1851658" cy="2504004"/>
          </a:xfrm>
          <a:prstGeom prst="rect">
            <a:avLst/>
          </a:prstGeom>
        </p:spPr>
      </p:pic>
    </p:spTree>
    <p:extLst>
      <p:ext uri="{BB962C8B-B14F-4D97-AF65-F5344CB8AC3E}">
        <p14:creationId xmlns:p14="http://schemas.microsoft.com/office/powerpoint/2010/main" val="353421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stretch>
            <a:fillRect/>
          </a:stretch>
        </p:blipFill>
        <p:spPr>
          <a:xfrm>
            <a:off x="6661150" y="3152691"/>
            <a:ext cx="2317750" cy="2981493"/>
          </a:xfrm>
          <a:prstGeom prst="rect">
            <a:avLst/>
          </a:prstGeom>
        </p:spPr>
      </p:pic>
      <p:sp>
        <p:nvSpPr>
          <p:cNvPr id="5" name="Content Placeholder 4"/>
          <p:cNvSpPr>
            <a:spLocks noGrp="1"/>
          </p:cNvSpPr>
          <p:nvPr>
            <p:ph idx="1"/>
          </p:nvPr>
        </p:nvSpPr>
        <p:spPr/>
        <p:txBody>
          <a:bodyPr/>
          <a:lstStyle/>
          <a:p>
            <a:pPr lvl="0"/>
            <a:r>
              <a:rPr lang="en-US" dirty="0"/>
              <a:t>Made on run of the river, no dam required</a:t>
            </a:r>
          </a:p>
          <a:p>
            <a:pPr lvl="0"/>
            <a:r>
              <a:rPr lang="en-US" dirty="0"/>
              <a:t>No deforestation, resettlement or rehabilitation</a:t>
            </a:r>
          </a:p>
          <a:p>
            <a:pPr lvl="0"/>
            <a:r>
              <a:rPr lang="en-US" dirty="0"/>
              <a:t>Works in remote-isolate area,  even on irrigation canals</a:t>
            </a:r>
          </a:p>
          <a:p>
            <a:pPr lvl="0"/>
            <a:r>
              <a:rPr lang="en-US" dirty="0"/>
              <a:t>Long life, GHG down</a:t>
            </a:r>
          </a:p>
          <a:p>
            <a:endParaRPr lang="en-US" dirty="0"/>
          </a:p>
        </p:txBody>
      </p:sp>
      <p:sp>
        <p:nvSpPr>
          <p:cNvPr id="4" name="Title 3"/>
          <p:cNvSpPr>
            <a:spLocks noGrp="1"/>
          </p:cNvSpPr>
          <p:nvPr>
            <p:ph type="title"/>
          </p:nvPr>
        </p:nvSpPr>
        <p:spPr/>
        <p:txBody>
          <a:bodyPr/>
          <a:lstStyle/>
          <a:p>
            <a:r>
              <a:rPr lang="en-US" dirty="0"/>
              <a:t>Small Hydro</a:t>
            </a:r>
          </a:p>
        </p:txBody>
      </p:sp>
      <p:sp>
        <p:nvSpPr>
          <p:cNvPr id="6" name="Text Placeholder 5"/>
          <p:cNvSpPr>
            <a:spLocks noGrp="1"/>
          </p:cNvSpPr>
          <p:nvPr>
            <p:ph type="body" sz="quarter" idx="13"/>
          </p:nvPr>
        </p:nvSpPr>
        <p:spPr/>
        <p:txBody>
          <a:bodyPr/>
          <a:lstStyle/>
          <a:p>
            <a:r>
              <a:rPr lang="en-US" dirty="0"/>
              <a:t>Positive</a:t>
            </a:r>
          </a:p>
        </p:txBody>
      </p:sp>
    </p:spTree>
    <p:extLst>
      <p:ext uri="{BB962C8B-B14F-4D97-AF65-F5344CB8AC3E}">
        <p14:creationId xmlns:p14="http://schemas.microsoft.com/office/powerpoint/2010/main" val="2844872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2678655"/>
            <a:ext cx="5572461" cy="4179346"/>
          </a:xfrm>
          <a:prstGeom prst="rect">
            <a:avLst/>
          </a:prstGeom>
        </p:spPr>
      </p:pic>
      <p:sp>
        <p:nvSpPr>
          <p:cNvPr id="4" name="Rectangle 3"/>
          <p:cNvSpPr/>
          <p:nvPr/>
        </p:nvSpPr>
        <p:spPr>
          <a:xfrm>
            <a:off x="6685877" y="1363852"/>
            <a:ext cx="2296757" cy="6024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&gt;2 Degree</a:t>
            </a:r>
          </a:p>
        </p:txBody>
      </p:sp>
      <p:sp>
        <p:nvSpPr>
          <p:cNvPr id="5" name="Rectangle 4"/>
          <p:cNvSpPr/>
          <p:nvPr/>
        </p:nvSpPr>
        <p:spPr>
          <a:xfrm>
            <a:off x="5798371" y="2498492"/>
            <a:ext cx="2296757" cy="6024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1.5 Degree</a:t>
            </a:r>
          </a:p>
        </p:txBody>
      </p:sp>
      <p:sp>
        <p:nvSpPr>
          <p:cNvPr id="2" name="Arrow: Right 1"/>
          <p:cNvSpPr/>
          <p:nvPr/>
        </p:nvSpPr>
        <p:spPr>
          <a:xfrm rot="19060878">
            <a:off x="4894729" y="2326369"/>
            <a:ext cx="2097741" cy="344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a:xfrm>
            <a:off x="2786229" y="156952"/>
            <a:ext cx="3740074" cy="1277117"/>
          </a:xfrm>
          <a:prstGeom prst="wedgeRectCallout">
            <a:avLst>
              <a:gd name="adj1" fmla="val -66714"/>
              <a:gd name="adj2" fmla="val 4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Keep within 2 C</a:t>
            </a:r>
          </a:p>
          <a:p>
            <a:pPr algn="ctr"/>
            <a:r>
              <a:rPr lang="en-US" sz="3200" dirty="0"/>
              <a:t>If possible within 1.5 C</a:t>
            </a:r>
          </a:p>
        </p:txBody>
      </p:sp>
      <p:pic>
        <p:nvPicPr>
          <p:cNvPr id="7" name="Picture 6"/>
          <p:cNvPicPr>
            <a:picLocks noChangeAspect="1"/>
          </p:cNvPicPr>
          <p:nvPr/>
        </p:nvPicPr>
        <p:blipFill>
          <a:blip r:embed="rId3"/>
          <a:stretch>
            <a:fillRect/>
          </a:stretch>
        </p:blipFill>
        <p:spPr>
          <a:xfrm>
            <a:off x="0" y="0"/>
            <a:ext cx="2265072" cy="2386820"/>
          </a:xfrm>
          <a:prstGeom prst="rect">
            <a:avLst/>
          </a:prstGeom>
        </p:spPr>
      </p:pic>
    </p:spTree>
    <p:extLst>
      <p:ext uri="{BB962C8B-B14F-4D97-AF65-F5344CB8AC3E}">
        <p14:creationId xmlns:p14="http://schemas.microsoft.com/office/powerpoint/2010/main" val="267336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stretch>
            <a:fillRect/>
          </a:stretch>
        </p:blipFill>
        <p:spPr>
          <a:xfrm>
            <a:off x="6661150" y="3365157"/>
            <a:ext cx="2317750" cy="2732774"/>
          </a:xfrm>
          <a:prstGeom prst="rect">
            <a:avLst/>
          </a:prstGeom>
        </p:spPr>
      </p:pic>
      <p:sp>
        <p:nvSpPr>
          <p:cNvPr id="5" name="Content Placeholder 4"/>
          <p:cNvSpPr>
            <a:spLocks noGrp="1"/>
          </p:cNvSpPr>
          <p:nvPr>
            <p:ph idx="1"/>
          </p:nvPr>
        </p:nvSpPr>
        <p:spPr/>
        <p:txBody>
          <a:bodyPr>
            <a:normAutofit lnSpcReduction="10000"/>
          </a:bodyPr>
          <a:lstStyle/>
          <a:p>
            <a:r>
              <a:rPr lang="en-US" dirty="0"/>
              <a:t>Hydro-mapping, rainfall/flood data not properly done, except few large rivers.</a:t>
            </a:r>
          </a:p>
          <a:p>
            <a:r>
              <a:rPr lang="en-US" dirty="0"/>
              <a:t>Natural calamities</a:t>
            </a:r>
          </a:p>
          <a:p>
            <a:pPr lvl="0"/>
            <a:r>
              <a:rPr lang="en-US" dirty="0"/>
              <a:t>Remote area- logistics,  weather esp. Hill states</a:t>
            </a:r>
          </a:p>
          <a:p>
            <a:pPr lvl="0"/>
            <a:r>
              <a:rPr lang="en-US" dirty="0"/>
              <a:t>Resistance by locals; Union vs State- clearance issues.</a:t>
            </a:r>
          </a:p>
          <a:p>
            <a:pPr lvl="0"/>
            <a:r>
              <a:rPr lang="en-US" dirty="0"/>
              <a:t>RPO sale low; Rich /deficient states buying low.</a:t>
            </a:r>
          </a:p>
        </p:txBody>
      </p:sp>
      <p:sp>
        <p:nvSpPr>
          <p:cNvPr id="4" name="Title 3"/>
          <p:cNvSpPr>
            <a:spLocks noGrp="1"/>
          </p:cNvSpPr>
          <p:nvPr>
            <p:ph type="title"/>
          </p:nvPr>
        </p:nvSpPr>
        <p:spPr/>
        <p:txBody>
          <a:bodyPr/>
          <a:lstStyle/>
          <a:p>
            <a:r>
              <a:rPr lang="en-US" dirty="0"/>
              <a:t>Small Hydro</a:t>
            </a:r>
          </a:p>
        </p:txBody>
      </p:sp>
      <p:sp>
        <p:nvSpPr>
          <p:cNvPr id="6" name="Text Placeholder 5"/>
          <p:cNvSpPr>
            <a:spLocks noGrp="1"/>
          </p:cNvSpPr>
          <p:nvPr>
            <p:ph type="body" sz="quarter" idx="13"/>
          </p:nvPr>
        </p:nvSpPr>
        <p:spPr/>
        <p:txBody>
          <a:bodyPr/>
          <a:lstStyle/>
          <a:p>
            <a:r>
              <a:rPr lang="en-US" dirty="0"/>
              <a:t>Negative</a:t>
            </a:r>
          </a:p>
        </p:txBody>
      </p:sp>
    </p:spTree>
    <p:extLst>
      <p:ext uri="{BB962C8B-B14F-4D97-AF65-F5344CB8AC3E}">
        <p14:creationId xmlns:p14="http://schemas.microsoft.com/office/powerpoint/2010/main" val="4072019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By Karnataka farmer </a:t>
            </a:r>
            <a:r>
              <a:rPr lang="en-US" dirty="0" err="1"/>
              <a:t>G.K.Ratnakar</a:t>
            </a:r>
            <a:endParaRPr lang="en-US" dirty="0"/>
          </a:p>
          <a:p>
            <a:r>
              <a:rPr lang="en-US" dirty="0"/>
              <a:t>Direct AC power generate</a:t>
            </a:r>
          </a:p>
          <a:p>
            <a:r>
              <a:rPr lang="en-US" dirty="0"/>
              <a:t>Min. Noise,  low maintenance</a:t>
            </a:r>
          </a:p>
          <a:p>
            <a:r>
              <a:rPr lang="en-US" dirty="0"/>
              <a:t>Water not exhausted, </a:t>
            </a:r>
            <a:r>
              <a:rPr lang="en-US" dirty="0" err="1"/>
              <a:t>agri</a:t>
            </a:r>
            <a:r>
              <a:rPr lang="en-US" dirty="0"/>
              <a:t> use</a:t>
            </a:r>
          </a:p>
          <a:p>
            <a:endParaRPr lang="en-US" dirty="0"/>
          </a:p>
        </p:txBody>
      </p:sp>
      <p:pic>
        <p:nvPicPr>
          <p:cNvPr id="2" name="Content Placeholder 1"/>
          <p:cNvPicPr>
            <a:picLocks noGrp="1" noChangeAspect="1"/>
          </p:cNvPicPr>
          <p:nvPr>
            <p:ph sz="quarter" idx="17"/>
          </p:nvPr>
        </p:nvPicPr>
        <p:blipFill>
          <a:blip r:embed="rId2"/>
          <a:stretch>
            <a:fillRect/>
          </a:stretch>
        </p:blipFill>
        <p:spPr>
          <a:xfrm>
            <a:off x="402336" y="1358900"/>
            <a:ext cx="4599432" cy="2882900"/>
          </a:xfrm>
          <a:prstGeom prst="rect">
            <a:avLst/>
          </a:prstGeom>
        </p:spPr>
      </p:pic>
      <p:sp>
        <p:nvSpPr>
          <p:cNvPr id="4" name="Title 3"/>
          <p:cNvSpPr>
            <a:spLocks noGrp="1"/>
          </p:cNvSpPr>
          <p:nvPr>
            <p:ph type="title"/>
          </p:nvPr>
        </p:nvSpPr>
        <p:spPr/>
        <p:txBody>
          <a:bodyPr/>
          <a:lstStyle/>
          <a:p>
            <a:r>
              <a:rPr lang="en-US" dirty="0"/>
              <a:t>GS3: Modified Hydro electric turbine</a:t>
            </a:r>
          </a:p>
        </p:txBody>
      </p:sp>
      <p:sp>
        <p:nvSpPr>
          <p:cNvPr id="6" name="Rectangle 5"/>
          <p:cNvSpPr/>
          <p:nvPr/>
        </p:nvSpPr>
        <p:spPr>
          <a:xfrm>
            <a:off x="1021080" y="6163408"/>
            <a:ext cx="6155304" cy="5138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GSM3: Achievements of Indians in science &amp; technology; indigenization of technology and developing new technology.</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7480" y="5924648"/>
            <a:ext cx="863600" cy="863600"/>
          </a:xfrm>
          <a:prstGeom prst="rect">
            <a:avLst/>
          </a:prstGeom>
        </p:spPr>
      </p:pic>
    </p:spTree>
    <p:extLst>
      <p:ext uri="{BB962C8B-B14F-4D97-AF65-F5344CB8AC3E}">
        <p14:creationId xmlns:p14="http://schemas.microsoft.com/office/powerpoint/2010/main" val="682909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133856"/>
            <a:ext cx="9144000" cy="1677389"/>
          </a:xfrm>
          <a:prstGeom prst="rect">
            <a:avLst/>
          </a:prstGeom>
        </p:spPr>
      </p:pic>
      <p:sp>
        <p:nvSpPr>
          <p:cNvPr id="4" name="Title 3"/>
          <p:cNvSpPr>
            <a:spLocks noGrp="1"/>
          </p:cNvSpPr>
          <p:nvPr>
            <p:ph type="title"/>
          </p:nvPr>
        </p:nvSpPr>
        <p:spPr/>
        <p:txBody>
          <a:bodyPr/>
          <a:lstStyle/>
          <a:p>
            <a:r>
              <a:rPr lang="en-US" dirty="0"/>
              <a:t>RE-Invest started since 2015, @Delhi</a:t>
            </a:r>
          </a:p>
        </p:txBody>
      </p:sp>
      <p:pic>
        <p:nvPicPr>
          <p:cNvPr id="6" name="Picture 5"/>
          <p:cNvPicPr>
            <a:picLocks noChangeAspect="1"/>
          </p:cNvPicPr>
          <p:nvPr/>
        </p:nvPicPr>
        <p:blipFill>
          <a:blip r:embed="rId4"/>
          <a:stretch>
            <a:fillRect/>
          </a:stretch>
        </p:blipFill>
        <p:spPr>
          <a:xfrm>
            <a:off x="1" y="3069254"/>
            <a:ext cx="9144000" cy="1511808"/>
          </a:xfrm>
          <a:prstGeom prst="rect">
            <a:avLst/>
          </a:prstGeom>
        </p:spPr>
      </p:pic>
      <p:sp>
        <p:nvSpPr>
          <p:cNvPr id="7" name="Rounded Rectangle 6"/>
          <p:cNvSpPr/>
          <p:nvPr/>
        </p:nvSpPr>
        <p:spPr>
          <a:xfrm>
            <a:off x="82296" y="4837176"/>
            <a:ext cx="9061704" cy="932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Billion Dollar investment target</a:t>
            </a:r>
          </a:p>
          <a:p>
            <a:pPr algn="ctr"/>
            <a:r>
              <a:rPr lang="en-US" sz="3200" dirty="0"/>
              <a:t>In five years, MNRE to coordinate</a:t>
            </a:r>
          </a:p>
        </p:txBody>
      </p:sp>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 y="4549780"/>
            <a:ext cx="1706880" cy="2308220"/>
          </a:xfrm>
          <a:prstGeom prst="rect">
            <a:avLst/>
          </a:prstGeom>
        </p:spPr>
      </p:pic>
    </p:spTree>
    <p:extLst>
      <p:ext uri="{BB962C8B-B14F-4D97-AF65-F5344CB8AC3E}">
        <p14:creationId xmlns:p14="http://schemas.microsoft.com/office/powerpoint/2010/main" val="41484800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79263"/>
          </a:xfrm>
          <a:prstGeom prst="rect">
            <a:avLst/>
          </a:prstGeom>
        </p:spPr>
      </p:pic>
      <p:graphicFrame>
        <p:nvGraphicFramePr>
          <p:cNvPr id="5" name="Diagram 4"/>
          <p:cNvGraphicFramePr/>
          <p:nvPr>
            <p:extLst>
              <p:ext uri="{D42A27DB-BD31-4B8C-83A1-F6EECF244321}">
                <p14:modId xmlns:p14="http://schemas.microsoft.com/office/powerpoint/2010/main" val="1976884904"/>
              </p:ext>
            </p:extLst>
          </p:nvPr>
        </p:nvGraphicFramePr>
        <p:xfrm>
          <a:off x="107576" y="748380"/>
          <a:ext cx="8885817" cy="4867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152400" y="86021"/>
            <a:ext cx="9296400" cy="59944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BES165► PARIS SUMMIT 2015 &amp; Clean Energy</a:t>
            </a:r>
          </a:p>
        </p:txBody>
      </p:sp>
    </p:spTree>
    <p:extLst>
      <p:ext uri="{BB962C8B-B14F-4D97-AF65-F5344CB8AC3E}">
        <p14:creationId xmlns:p14="http://schemas.microsoft.com/office/powerpoint/2010/main" val="2715070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9050" y="0"/>
            <a:ext cx="916305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253756895"/>
              </p:ext>
            </p:extLst>
          </p:nvPr>
        </p:nvGraphicFramePr>
        <p:xfrm>
          <a:off x="0" y="690466"/>
          <a:ext cx="9246637" cy="6261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BES165: Infrastructure</a:t>
            </a:r>
          </a:p>
        </p:txBody>
      </p:sp>
    </p:spTree>
    <p:extLst>
      <p:ext uri="{BB962C8B-B14F-4D97-AF65-F5344CB8AC3E}">
        <p14:creationId xmlns:p14="http://schemas.microsoft.com/office/powerpoint/2010/main" val="727318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79263"/>
          </a:xfrm>
          <a:prstGeom prst="rect">
            <a:avLst/>
          </a:prstGeom>
        </p:spPr>
      </p:pic>
      <p:graphicFrame>
        <p:nvGraphicFramePr>
          <p:cNvPr id="5" name="Diagram 4"/>
          <p:cNvGraphicFramePr/>
          <p:nvPr>
            <p:extLst>
              <p:ext uri="{D42A27DB-BD31-4B8C-83A1-F6EECF244321}">
                <p14:modId xmlns:p14="http://schemas.microsoft.com/office/powerpoint/2010/main" val="3017904109"/>
              </p:ext>
            </p:extLst>
          </p:nvPr>
        </p:nvGraphicFramePr>
        <p:xfrm>
          <a:off x="107576" y="748380"/>
          <a:ext cx="8885817" cy="4867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152400" y="86021"/>
            <a:ext cx="9296400" cy="59944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BES165► PARIS SUMMIT 2015 &amp; Clean Energy</a:t>
            </a:r>
          </a:p>
        </p:txBody>
      </p:sp>
    </p:spTree>
    <p:extLst>
      <p:ext uri="{BB962C8B-B14F-4D97-AF65-F5344CB8AC3E}">
        <p14:creationId xmlns:p14="http://schemas.microsoft.com/office/powerpoint/2010/main" val="2959610298"/>
      </p:ext>
    </p:extLst>
  </p:cSld>
  <p:clrMapOvr>
    <a:masterClrMapping/>
  </p:clrMapOvr>
</p:sld>
</file>

<file path=ppt/theme/theme1.xml><?xml version="1.0" encoding="utf-8"?>
<a:theme xmlns:a="http://schemas.openxmlformats.org/drawingml/2006/main" name="BRIJ_4_3">
  <a:themeElements>
    <a:clrScheme name="Mrunal _2">
      <a:dk1>
        <a:sysClr val="windowText" lastClr="000000"/>
      </a:dk1>
      <a:lt1>
        <a:sysClr val="window" lastClr="FFFFFF"/>
      </a:lt1>
      <a:dk2>
        <a:srgbClr val="323232"/>
      </a:dk2>
      <a:lt2>
        <a:srgbClr val="E3DED1"/>
      </a:lt2>
      <a:accent1>
        <a:srgbClr val="005390"/>
      </a:accent1>
      <a:accent2>
        <a:srgbClr val="9F2936"/>
      </a:accent2>
      <a:accent3>
        <a:srgbClr val="274220"/>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2.xml><?xml version="1.0" encoding="utf-8"?>
<a:theme xmlns:a="http://schemas.openxmlformats.org/drawingml/2006/main" name="1_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26C227C6-81A2-429E-9440-6FF41A718CBE}" vid="{5EBBA0B2-39A4-4093-B826-9E91A065444C}"/>
    </a:ext>
  </a:extLst>
</a:theme>
</file>

<file path=ppt/theme/theme3.xml><?xml version="1.0" encoding="utf-8"?>
<a:theme xmlns:a="http://schemas.openxmlformats.org/drawingml/2006/main" name="2_BRIJ_4_3">
  <a:themeElements>
    <a:clrScheme name="Mrunal _2">
      <a:dk1>
        <a:sysClr val="windowText" lastClr="000000"/>
      </a:dk1>
      <a:lt1>
        <a:sysClr val="window" lastClr="FFFFFF"/>
      </a:lt1>
      <a:dk2>
        <a:srgbClr val="323232"/>
      </a:dk2>
      <a:lt2>
        <a:srgbClr val="E3DED1"/>
      </a:lt2>
      <a:accent1>
        <a:srgbClr val="0070C0"/>
      </a:accent1>
      <a:accent2>
        <a:srgbClr val="9F2936"/>
      </a:accent2>
      <a:accent3>
        <a:srgbClr val="1B587C"/>
      </a:accent3>
      <a:accent4>
        <a:srgbClr val="4E8542"/>
      </a:accent4>
      <a:accent5>
        <a:srgbClr val="604878"/>
      </a:accent5>
      <a:accent6>
        <a:srgbClr val="C19859"/>
      </a:accent6>
      <a:hlink>
        <a:srgbClr val="FFC000"/>
      </a:hlink>
      <a:folHlink>
        <a:srgbClr val="B26B02"/>
      </a:folHlink>
    </a:clrScheme>
    <a:fontScheme name="1_Mrunal_Franklink">
      <a:majorFont>
        <a:latin typeface="Franklin Gothic Demi"/>
        <a:ea typeface=""/>
        <a:cs typeface="Arial Unicode MS"/>
      </a:majorFont>
      <a:minorFont>
        <a:latin typeface="Franklin Gothic Medium Cond"/>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J_4_3" id="{B032D693-6F79-514A-B9B5-BC823A4AF77B}" vid="{991A9F41-FE6E-6E4B-9AD4-53AF5F9B8D1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BRIJ_4_3</Template>
  <TotalTime>795</TotalTime>
  <Words>5936</Words>
  <Application>Microsoft Office PowerPoint</Application>
  <PresentationFormat>On-screen Show (4:3)</PresentationFormat>
  <Paragraphs>840</Paragraphs>
  <Slides>84</Slides>
  <Notes>30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84</vt:i4>
      </vt:variant>
    </vt:vector>
  </HeadingPairs>
  <TitlesOfParts>
    <vt:vector size="97" baseType="lpstr">
      <vt:lpstr>Arial Unicode MS</vt:lpstr>
      <vt:lpstr>Arial</vt:lpstr>
      <vt:lpstr>Calibri</vt:lpstr>
      <vt:lpstr>Franklin Gothic Demi</vt:lpstr>
      <vt:lpstr>Franklin Gothic Demi Cond</vt:lpstr>
      <vt:lpstr>Franklin Gothic Heavy</vt:lpstr>
      <vt:lpstr>Franklin Gothic Medium Cond</vt:lpstr>
      <vt:lpstr>Segoe UI Black</vt:lpstr>
      <vt:lpstr>Segoe UI Semibold</vt:lpstr>
      <vt:lpstr>Wingdings</vt:lpstr>
      <vt:lpstr>BRIJ_4_3</vt:lpstr>
      <vt:lpstr>1_BRIJ_4_3</vt:lpstr>
      <vt:lpstr>2_BRIJ_4_3</vt:lpstr>
      <vt:lpstr>Theory +Economic Survey Vol.2 + Vol.1 + Budget 2016</vt:lpstr>
      <vt:lpstr>BES165: Infrastructure</vt:lpstr>
      <vt:lpstr>PowerPoint Presentation</vt:lpstr>
      <vt:lpstr>PowerPoint Presentation</vt:lpstr>
      <vt:lpstr>2015: Two important events</vt:lpstr>
      <vt:lpstr>Roadmap for Climate Change (UNFCCC)</vt:lpstr>
      <vt:lpstr>What is Pre-industrial level ka 2 Degree?</vt:lpstr>
      <vt:lpstr>PowerPoint Presentation</vt:lpstr>
      <vt:lpstr>PowerPoint Presentation</vt:lpstr>
      <vt:lpstr>Ranking: India-Sources of CO2 Emission</vt:lpstr>
      <vt:lpstr>RANKING- absolute emission</vt:lpstr>
      <vt:lpstr>RANKING: Per capita emission</vt:lpstr>
      <vt:lpstr>PowerPoint Presentation</vt:lpstr>
      <vt:lpstr>PowerPoint Presentation</vt:lpstr>
      <vt:lpstr>Paris Summit: CBDR reaffirmed</vt:lpstr>
      <vt:lpstr>Paris Summit: $$ </vt:lpstr>
      <vt:lpstr>PowerPoint Presentation</vt:lpstr>
      <vt:lpstr>Intended Nationally Determined Contribution (INDC)</vt:lpstr>
      <vt:lpstr>Paris Summit: Commitment &amp; Review</vt:lpstr>
      <vt:lpstr>CRITICISM</vt:lpstr>
      <vt:lpstr>CRITICISM</vt:lpstr>
      <vt:lpstr>review of Biennial updates Report (BR)</vt:lpstr>
      <vt:lpstr>India’s INDC: Kasam #1</vt:lpstr>
      <vt:lpstr>INDC Kasam #2</vt:lpstr>
      <vt:lpstr>INDC Kasam #3 – by 2022: 175GW renewable</vt:lpstr>
      <vt:lpstr>CRITICISM against India’s INDC</vt:lpstr>
      <vt:lpstr>India INDC, yet we made ambitious commitments!</vt:lpstr>
      <vt:lpstr>India INDC, has all FIVE elements</vt:lpstr>
      <vt:lpstr>PowerPoint Presentation</vt:lpstr>
      <vt:lpstr>Survey-2015, v2c8</vt:lpstr>
      <vt:lpstr>International Climate finance- Study “L8”</vt:lpstr>
      <vt:lpstr>Intl. climate funds: 3 types of</vt:lpstr>
      <vt:lpstr>PowerPoint Presentation</vt:lpstr>
      <vt:lpstr>CRITICISM Finance</vt:lpstr>
      <vt:lpstr>CRITICISM Carbon Trading (L8)</vt:lpstr>
      <vt:lpstr>National finance, funding against Climate change</vt:lpstr>
      <vt:lpstr>GREEN Taxation on Coal production </vt:lpstr>
      <vt:lpstr>NAFCC</vt:lpstr>
      <vt:lpstr>RPO under Electricity Act 2003</vt:lpstr>
      <vt:lpstr>Green Bonds</vt:lpstr>
      <vt:lpstr>PowerPoint Presentation</vt:lpstr>
      <vt:lpstr>Green bonds: Yes, EXIM, IDBI, CLP</vt:lpstr>
      <vt:lpstr>PowerPoint Presentation</vt:lpstr>
      <vt:lpstr>When will it come into force?</vt:lpstr>
      <vt:lpstr>Paris Summit: Signing vs. ratification</vt:lpstr>
      <vt:lpstr>Signing and ratification </vt:lpstr>
      <vt:lpstr>Voice?</vt:lpstr>
      <vt:lpstr>PowerPoint Presentation</vt:lpstr>
      <vt:lpstr>Paris Summit: Positives</vt:lpstr>
      <vt:lpstr>PowerPoint Presentation</vt:lpstr>
      <vt:lpstr>PowerPoint Presentation</vt:lpstr>
      <vt:lpstr>INDC► Renewable energy Targets</vt:lpstr>
      <vt:lpstr>Intl. Solar Alliance</vt:lpstr>
      <vt:lpstr>Jawaharlal Nehru National solar Mission</vt:lpstr>
      <vt:lpstr>GS3: Solar Cooker</vt:lpstr>
      <vt:lpstr>Applications of PRINCE Solar Cooker</vt:lpstr>
      <vt:lpstr>Barefoot college, Rajasthan: Women trained to install, repair solar equipments</vt:lpstr>
      <vt:lpstr>Solar energy: applications of</vt:lpstr>
      <vt:lpstr>PowerPoint Presentation</vt:lpstr>
      <vt:lpstr>Wind turbine: Types of</vt:lpstr>
      <vt:lpstr>Wind Energy</vt:lpstr>
      <vt:lpstr>Wind Energy</vt:lpstr>
      <vt:lpstr>renewable Energy</vt:lpstr>
      <vt:lpstr> Offshore Wind Energy Policy 2015</vt:lpstr>
      <vt:lpstr>PowerPoint Presentation</vt:lpstr>
      <vt:lpstr>Biomass – how to derive energy?</vt:lpstr>
      <vt:lpstr>Biomass ► Anaerobic Digestion ► Biogas</vt:lpstr>
      <vt:lpstr>IIT Delhi: biogas inventions</vt:lpstr>
      <vt:lpstr> National  Biomass  Cookstoves  / Unnat Chulha</vt:lpstr>
      <vt:lpstr>Bagasse Cogeneration</vt:lpstr>
      <vt:lpstr>PowerPoint Presentation</vt:lpstr>
      <vt:lpstr>PowerPoint Presentation</vt:lpstr>
      <vt:lpstr>Biofuel</vt:lpstr>
      <vt:lpstr>Biofuel: Source</vt:lpstr>
      <vt:lpstr>Biofuel: How it’s made?</vt:lpstr>
      <vt:lpstr>Jatropha</vt:lpstr>
      <vt:lpstr>PowerPoint Presentation</vt:lpstr>
      <vt:lpstr>Small hydro- total est. Potential 20,000 MW</vt:lpstr>
      <vt:lpstr>Small Hydro</vt:lpstr>
      <vt:lpstr>Small Hydro</vt:lpstr>
      <vt:lpstr>GS3: Modified Hydro electric turbine</vt:lpstr>
      <vt:lpstr>RE-Invest started since 2015, @Delhi</vt:lpstr>
      <vt:lpstr>PowerPoint Presentation</vt:lpstr>
      <vt:lpstr>BES165: Infrastructure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 Patel</dc:creator>
  <cp:lastModifiedBy>Mrunal Patel</cp:lastModifiedBy>
  <cp:revision>377</cp:revision>
  <dcterms:created xsi:type="dcterms:W3CDTF">2016-06-20T04:42:40Z</dcterms:created>
  <dcterms:modified xsi:type="dcterms:W3CDTF">2016-07-28T13:08:01Z</dcterms:modified>
</cp:coreProperties>
</file>